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9" r:id="rId3"/>
    <p:sldId id="259" r:id="rId4"/>
    <p:sldId id="270" r:id="rId5"/>
    <p:sldId id="271" r:id="rId6"/>
    <p:sldId id="265" r:id="rId7"/>
    <p:sldId id="272" r:id="rId8"/>
    <p:sldId id="261" r:id="rId9"/>
    <p:sldId id="274" r:id="rId10"/>
    <p:sldId id="263" r:id="rId11"/>
    <p:sldId id="275" r:id="rId12"/>
    <p:sldId id="276" r:id="rId13"/>
    <p:sldId id="277" r:id="rId14"/>
    <p:sldId id="280" r:id="rId15"/>
    <p:sldId id="278" r:id="rId16"/>
    <p:sldId id="279" r:id="rId17"/>
    <p:sldId id="267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B9CA"/>
    <a:srgbClr val="3CDAB3"/>
    <a:srgbClr val="FF6801"/>
    <a:srgbClr val="21B58E"/>
    <a:srgbClr val="2F92A3"/>
    <a:srgbClr val="FF6B5B"/>
    <a:srgbClr val="49B8CA"/>
    <a:srgbClr val="3CDBB2"/>
    <a:srgbClr val="3D3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72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7T04:10:17.018"/>
    </inkml:context>
    <inkml:brush xml:id="br0">
      <inkml:brushProperty name="width" value="0.1" units="cm"/>
      <inkml:brushProperty name="height" value="0.1" units="cm"/>
      <inkml:brushProperty name="color" value="#21B58E"/>
      <inkml:brushProperty name="ignorePressure" value="1"/>
    </inkml:brush>
  </inkml:definitions>
  <inkml:trace contextRef="#ctx0" brushRef="#br0">0 0,'77'62,"-71"-56,1-1,1 1,-1-2,3 2,-3-2,0 0,-1 1,1 0,-1 0,1 1,2 3,-7-5,1-1,0 0,1 1,-1-1,0 0,1 0,0-1,0 1,-1-1,2 0,-1 0,0 0,0-1,1 1,-1-1,1 0,14 2,-1 1,0 0,14 6,-18-5,1 0,0-2,0 1,1-2,-1 0,0-1,-6-1,25 0,26 4,-48-2,0 0,-1 1,1 0,-1 1,0 0,11 5,4 3,0-2,15 4,0-1,-37-11,50 17,28 16,-74-32,0 0,1 0,-1-1,9 2,25 7,98 36,-107-39,-30-8,0 0,0 1,1-1,-1 1,0 0,0 0,0 0,0 0,-1 1,1-1,0 1,0-1,-1 1,1 0,-1 0,1 0,-1 1,-1-2,1 0,-1 1,1-1,0 0,0 0,-1 0,1 0,0 0,0 0,0 0,1 0,-1-1,-1 1,1-1,0 1,0 0,-1 0,1 0,-1 0,1 0,-1 0,1 0,-1 0,2 2,-2-2,0 0,0 0,0 0,0 0,0-1,0 1,0 0,0-1,0 1,0 0,1-1,-1 0,0 1,0-1,2 1,-2-1,0 0,0 0,0 0,-1 0,1 1,0-1,0 1,0-1,0 0,0 1,0-1,-1 1,1 0,0-1,0 1,-1 0,1-1,0 1,-1 0,1 0,-1 0,1-1,-1 1,1 0,-1 0,0 0,1 0,-1 0,11 49,-3 1,-2 0,-1 8,-1-13,5 137,-7 10,-2-165,0-21,1 1,0-1,1 0,1 6,-1-5,0-1,0 1,-1-1,0 6,-2 334,2-343,1-13,-2 8,3-19</inkml:trace>
  <inkml:trace contextRef="#ctx0" brushRef="#br0" timeOffset="2730.97">1361 1636,'11'5,"1"2,-1-1,0 1,-1 1,5 4,22 16,22 9,100 71,-125-83,-3 1,0 2,18 21,-44-43,1-1,0-1,0 1,0-1,1 0,4 1,-3 0,0 0,0 0,0 0,-1 1,23 12,-8-6,-22-12,1 1,-1-1,0 1,0-1,1 1,-1 0,0-1,0 1,0 0,0-1,1 1,-1 0,0-1,0 1,0 0,-1-1,1 1,0 0,0-1,0 1,0-1,-1 1,1 0,0-1,-1 1,-8 19,8-18,-28 60,11-23,-1 0,-8 7,-13 8,25-35,0 1,-1 3,-12 29,13-24,-1-1,-11 13,8-15,11-12,-1-1,0-1,-1 0,-1 0,1-1,-10 7,-3 1,0 2,2 0,-4 7,13-15,-7 8,2 0,-10 16,-8 16,35-52,0 0,0 1,0-1,0 0,0 0,0 0,0 0,0 0,0 0,0 0,0 0,0 0,0 0,0 1,0-1,0 0,0 0,0 0,0 0,0 0,0 0,0 0,-1 0,1 0,0 0,0 0,0 0,0 0,0 0,0 0,0 0,0 0,0 0,0 0,-1 0,1 0,0 0,0 0,0 0,0 0,0 0,0 0,0 0,0 0,0 0,-1 0,1 0,0 0,0 0,0 0,0 0,0 0,0 0,0 0,0 0,0 0,0 0,0-1,-2-5,2 6,-1-13</inkml:trace>
  <inkml:trace contextRef="#ctx0" brushRef="#br0" timeOffset="8811.433">1390 2902,'6'1,"1"0,-1 1,0 0,0 0,0 0,0 1,0-1,3 4,15 5,3 1,0 2,-2 1,0 1,9 8,-1-1,-17-14,0-1,0 0,0-1,1-1,4 0,2 2,0 1,6 3,-15-6,0 0,1-1,3 0,-9-3,0 1,0-1,0 2,-1-1,1 1,-1 0,0 1,0 0,-1 0,3 3,-5-4,-1 0,1 0,0 0,0-1,1 0,-1 0,1 0,-1-1,7 2,-3 1,1-1,-1 2,0-1,-1 1,0 1,3 2,36 24,-29-22,0 1,0 1,-1 0,14 16,-14-12,-10-9,1 0,-1-1,1 0,0-1,1 0,4 3,-8-6,0 0,-1 1,0-1,1 1,-1 0,0 0,-1 1,1-1,-1 1,0 0,0 0,0 0,-1 0,0 0,0 1,1 4,11 23,-12-31,-1 0,1 0,-1 0,1 0,0 0,-1 0,1 0,0-1,1 1,-1-1,0 0,0 1,2-1,16 12,51 50,77 50,-146-112,30 22,-1 0,24 24,-47-40,0-2,1 1,0-1,0 0,0-1,1 0,-1 0,1-1,7 1,-1 0,-1 1,0 1,4 3,-16-7,17 9,1-1,0-1,18 5,-4-1,-1 2,-1 1,27 17,-38-21,-13-7,2 2,0-2,0 1,12 3,-14-6,1 1,-1 1,0 0,-1 0,4 3,-4-2,0-1,0 0,0-1,1 0,-1 0,4 0,-9-3,0 1,0-1,0 1,-1-1,1 1,0 0,-1 0,0 0,1 0,-1 1,0-1,1 1,-1 0,0-1,0 1,0-1,0 0,1 0,-1 0,1 0,0-1,0 1,-1-1,1 1,0-1,3 1,3 1,0 0,0 1,0 0,0 1,0 0,-1 0,7 6,30 17,-37-25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7T04:10:35.231"/>
    </inkml:context>
    <inkml:brush xml:id="br0">
      <inkml:brushProperty name="width" value="0.1" units="cm"/>
      <inkml:brushProperty name="height" value="0.1" units="cm"/>
      <inkml:brushProperty name="color" value="#21B58E"/>
      <inkml:brushProperty name="ignorePressure" value="1"/>
    </inkml:brush>
  </inkml:definitions>
  <inkml:trace contextRef="#ctx0" brushRef="#br0">1837 1,'0'9,"-1"0,-1 1,0-1,0 0,0-1,-1 1,-1 0,1-1,-5 7,3-5,-52 128,56-133,0-1,0 0,1 1,-1-1,1 1,0 0,0 2,-2 26,1-33,1 1,-1 0,1 0,0 0,-1-1,0 1,1 0,-1-1,1 1,-1 0,0-1,1 1,-1-1,0 1,0-1,0 0,1 1,-1-1,0 0,0 1,0-1,0 0,0 0,1 0,-2 0,-28 1,0 1,-24 12,42-12,0 1,0 0,0 0,-8 5,-53 32,50-30,0 2,-3 3,11-6,0-1,-1 0,0-1,0-1,-15 4,21-7,0-1,1-1,-1 0,-2 0,8-1,0 0,0-1,0 1,-1-1,1 0,0 0,1-1,-1 1,0-1,0 0,-1 0,-9-6,11 7,1 0,-1 0,0 0,1-1,0 0,-1 1,1-1,0 0,0 0,0 0,0 0,0-1,-2-1,1 0,-1 1,1-1,-1 1,0 0,0 0,0 1,-1-1,1 1,-1 0,-1-1,1 0,-1 0,1-1,0 0,-4-3,0 1,1 0,-1 1,-1 0,1 0,-1 1,1 0,-1 1,-1 0,1 0,-8 0,-7-3,-21-3,30 6,0 0,0-1,-5-3,14 5,0 0,0 1,0-1,0 2,0-1,0 1,0 0,0 0,-4 1,-68 14,39-6,8-3,-1 1,2 2,-1 1,-19 10,33-12,-20 11,27-13,0 1,0-1,0 0,-1-1,0-1,0 0,0 0,0-2,-1 1,1-1,-1-1,1 0,-6-1,14 0,0 0,0 1,0 0,0 0,0 0,0 0,-1 1,-27 5,-106 8,131-15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7T04:10:40.125"/>
    </inkml:context>
    <inkml:brush xml:id="br0">
      <inkml:brushProperty name="width" value="0.1" units="cm"/>
      <inkml:brushProperty name="height" value="0.1" units="cm"/>
      <inkml:brushProperty name="color" value="#21B58E"/>
      <inkml:brushProperty name="ignorePressure" value="1"/>
    </inkml:brush>
  </inkml:definitions>
  <inkml:trace contextRef="#ctx0" brushRef="#br0">3478 37,'-44'15,"21"-15,0-1,0-1,-12-2,8 0,0 2,-11 0,-10 3,0 1,-43-5,32-7,40 6,-1 0,-16 1,-177-5,67 1,137 7,-26 0,0 1,1 2,-18 4,27-4,-1 0,0-2,0-1,0-1,0 0,1 1,0 1,-1 2,-7 1,-35 4,53-7,-1 1,1 0,0 0,0 2,-2 0,6-1,-1-1,0-1,0 0,0 0,0-1,0-1,-5-1,-23 1,-120 8,74-6,16 1,-29-5,93 2,-16 0,-1-2,-17-4,26-1,13 8,1-1,-1 1,1 0,-1-1,0 1,1 0,-1-1,1 1,-1 0,0-1,1 1,-1 0,0 0,1 0,-1 0,0 0,0 0,1 0,-1 0,0 0,1 0,-1 0,0 0,1 0,-1 1,0-1,1 0,-1 0,1 1,-1-1,0 0,1 1,-1-1,1 1,-1-1,-9 7,0-1,0 1,1 1,-1-1,2 2,-1-1,1 1,1 0,0 1,-2 3,6-9,0-1,0 1,0-1,0 0,-1 0,1-1,-1 1,0-1,0 1,0-1,0 0,0 0,-19 11,-39 23,48-30,1 2,0 0,0 0,1 1,0 0,0 1,-2 4,-98 94,84-78,-2-2,-1-1,-18 11,-73 57,81-57,27-25,0 0,0-1,-1-1,-4 2,9-6,0 1,0 0,1 0,0 1,-2 4,0-2,0 0,-1-1,-1 2,-11 6,-2-1,-22 11,45-26,-1 0,1 1,0-1,0 1,0 0,0 0,0 0,1 0,-2 3,2-3,-1 1,1-1,-1 0,0 0,0 0,0-1,0 1,0-1,-1 0,0 1,-4 2,0 0,1 0,0 1,-1 0,-3 4,-28 23,36-31,-1-1,1 1,-1-1,0 1,0-1,0 0,0 0,0-1,-21 7,6 4,-5 2,18-11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7T04:10:45.839"/>
    </inkml:context>
    <inkml:brush xml:id="br0">
      <inkml:brushProperty name="width" value="0.1" units="cm"/>
      <inkml:brushProperty name="height" value="0.1" units="cm"/>
      <inkml:brushProperty name="color" value="#21B58E"/>
      <inkml:brushProperty name="ignorePressure" value="1"/>
    </inkml:brush>
  </inkml:definitions>
  <inkml:trace contextRef="#ctx0" brushRef="#br0">1 0,'5'9,"1"0,0 0,1 0,0-1,0 0,1-1,0 1,0-2,1 1,0-1,5 3,5 4,13 12,21 21,-40-34,88 66,-94-72,1-1,0-1,0 0,3 2,-5-4,0 1,0 0,0 1,0-1,0 1,-1 0,0 1,2 1,12 12,0-1,2-1,0-1,0-1,1-1,1 0,-17-11,-1 0,1 0,0 0,0 0,0-1,0 0,5 0,-3 0,0 0,0 1,0 0,6 2,11 6,1-1,0-1,1-1,0-1,0-2,0-1,0-1,1-1,-20 0,1 0,-1 0,0 1,0 0,0 0,0 1,0 0,-1 1,4 2,13-2,-18-4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7T04:10:58.898"/>
    </inkml:context>
    <inkml:brush xml:id="br0">
      <inkml:brushProperty name="width" value="0.2" units="cm"/>
      <inkml:brushProperty name="height" value="0.2" units="cm"/>
      <inkml:brushProperty name="color" value="#F6630D"/>
      <inkml:brushProperty name="ignorePressure" value="1"/>
    </inkml:brush>
  </inkml:definitions>
  <inkml:trace contextRef="#ctx0" brushRef="#br0">0 1,'8'160,"-1"-17,-6-131,0 0,1 0,1 0,1 4,-1-4,0 0,-1 0,-1 0,1 6,5 209,-7-226,0 1,0-1,1 0,-1 1,0-1,1 0,-1 0,1 1,0-1,-1 0,1 0,0 0,0 0,-1 0,1 0,0 0,0 0,0 0,0 0,0 0,1 0,-1-1,0 1,1 0,38 13,-15-6,-8 1,-1 1,0 1,0 0,1 3,22 15,-17-12,-14-10,0-1,1-1,0 1,5 1,-8-3,0-1,0 1,0 1,0-1,2 3,-3-2,1-1,-1 1,1-1,0-1,0 1,0-1,8 4,-1 1,-1 0,1 1,-1 0,6 7,13 10,26 33,-17-17,-37-39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07T04:11:20.902"/>
    </inkml:context>
    <inkml:brush xml:id="br0">
      <inkml:brushProperty name="width" value="0.2" units="cm"/>
      <inkml:brushProperty name="height" value="0.2" units="cm"/>
      <inkml:brushProperty name="color" value="#F6630D"/>
      <inkml:brushProperty name="ignorePressure" value="1"/>
    </inkml:brush>
  </inkml:definitions>
  <inkml:trace contextRef="#ctx0" brushRef="#br0">1313 524,'-317'-6,"257"4,-25-6,23 2,39 3,0-1,1-1,-1-1,0-2,18 6,-154-46,142 41,0 0,1-2,0 0,0 0,-4-6,5 6,-5-3,16 10,-1-1,1 1,-1-1,1 0,0 0,0 0,-2-4,2 4,1 0,-1 0,0 0,0 0,-1 0,1 1,0 0,-1 0,1 0,-1 1,0-1,1 1,0-1,0 0,0 0,0 0,1 0,-1-1,1 1,-1-1,1 0,0 0,-2-2,-3-6,0 1,-1 0,0 0,-1 1,0 1,0-1,-1 2,-10-7,18 12,1 0,-1 0,1 0,0-1,0 1,0-1,0 1,0-1,1 0,-2-2,1 1,0 1,0-1,-1 1,1-1,-1 1,-2-3,-3-1,0-1,1 0,0 0,0-2,0 2,0-1,0 1,-9-7,12 11,0-1,0 1,1-1,-1 1,1-1,-1-2,1 2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6907A81-A058-4AEF-9F4A-46AF09A695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73600" y="495300"/>
            <a:ext cx="2844800" cy="5816600"/>
          </a:xfrm>
          <a:prstGeom prst="round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59591D7-643C-44AA-8975-330C7456347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5166793 w 12192000"/>
              <a:gd name="connsiteY5" fmla="*/ 533400 h 6858000"/>
              <a:gd name="connsiteX6" fmla="*/ 4699000 w 12192000"/>
              <a:gd name="connsiteY6" fmla="*/ 1001193 h 6858000"/>
              <a:gd name="connsiteX7" fmla="*/ 4699000 w 12192000"/>
              <a:gd name="connsiteY7" fmla="*/ 5856807 h 6858000"/>
              <a:gd name="connsiteX8" fmla="*/ 5166793 w 12192000"/>
              <a:gd name="connsiteY8" fmla="*/ 6324600 h 6858000"/>
              <a:gd name="connsiteX9" fmla="*/ 7037907 w 12192000"/>
              <a:gd name="connsiteY9" fmla="*/ 6324600 h 6858000"/>
              <a:gd name="connsiteX10" fmla="*/ 7505700 w 12192000"/>
              <a:gd name="connsiteY10" fmla="*/ 5856807 h 6858000"/>
              <a:gd name="connsiteX11" fmla="*/ 7505700 w 12192000"/>
              <a:gd name="connsiteY11" fmla="*/ 1001193 h 6858000"/>
              <a:gd name="connsiteX12" fmla="*/ 7037907 w 12192000"/>
              <a:gd name="connsiteY12" fmla="*/ 533400 h 6858000"/>
              <a:gd name="connsiteX13" fmla="*/ 5166793 w 12192000"/>
              <a:gd name="connsiteY13" fmla="*/ 5334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5166793" y="533400"/>
                </a:moveTo>
                <a:cubicBezTo>
                  <a:pt x="4908438" y="533400"/>
                  <a:pt x="4699000" y="742838"/>
                  <a:pt x="4699000" y="1001193"/>
                </a:cubicBezTo>
                <a:lnTo>
                  <a:pt x="4699000" y="5856807"/>
                </a:lnTo>
                <a:cubicBezTo>
                  <a:pt x="4699000" y="6115162"/>
                  <a:pt x="4908438" y="6324600"/>
                  <a:pt x="5166793" y="6324600"/>
                </a:cubicBezTo>
                <a:lnTo>
                  <a:pt x="7037907" y="6324600"/>
                </a:lnTo>
                <a:cubicBezTo>
                  <a:pt x="7296262" y="6324600"/>
                  <a:pt x="7505700" y="6115162"/>
                  <a:pt x="7505700" y="5856807"/>
                </a:cubicBezTo>
                <a:lnTo>
                  <a:pt x="7505700" y="1001193"/>
                </a:lnTo>
                <a:cubicBezTo>
                  <a:pt x="7505700" y="742838"/>
                  <a:pt x="7296262" y="533400"/>
                  <a:pt x="7037907" y="533400"/>
                </a:cubicBezTo>
                <a:lnTo>
                  <a:pt x="5166793" y="53340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" name="Picture 7" descr="A picture containing monitor&#10;&#10;Description automatically generated">
            <a:extLst>
              <a:ext uri="{FF2B5EF4-FFF2-40B4-BE49-F238E27FC236}">
                <a16:creationId xmlns:a16="http://schemas.microsoft.com/office/drawing/2014/main" id="{244243C7-F75C-4D15-B74B-B01658F56F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460" y="393700"/>
            <a:ext cx="306508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43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F5E3B1-C4F1-49FF-A92C-44A42F95D56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1A9E927-7DF9-482D-BC75-FC05EA0A629F}"/>
              </a:ext>
            </a:extLst>
          </p:cNvPr>
          <p:cNvSpPr/>
          <p:nvPr userDrawn="1"/>
        </p:nvSpPr>
        <p:spPr>
          <a:xfrm>
            <a:off x="4933950" y="1790700"/>
            <a:ext cx="2305050" cy="916398"/>
          </a:xfrm>
          <a:prstGeom prst="roundRect">
            <a:avLst/>
          </a:prstGeom>
          <a:gradFill>
            <a:gsLst>
              <a:gs pos="4000">
                <a:srgbClr val="49B8CA">
                  <a:lumMod val="100000"/>
                  <a:alpha val="50000"/>
                </a:srgbClr>
              </a:gs>
              <a:gs pos="100000">
                <a:srgbClr val="3CDBB2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2E91B04-7865-46FD-A5D9-D00D2AC390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33950" y="1790700"/>
            <a:ext cx="2305050" cy="916398"/>
          </a:xfrm>
          <a:prstGeom prst="roundRect">
            <a:avLst/>
          </a:prstGeom>
          <a:ln>
            <a:noFill/>
          </a:ln>
        </p:spPr>
        <p:txBody>
          <a:bodyPr/>
          <a:lstStyle/>
          <a:p>
            <a:endParaRPr lang="en-SG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3983A0F-A812-4EC4-AAC3-FDD58B07C17C}"/>
              </a:ext>
            </a:extLst>
          </p:cNvPr>
          <p:cNvSpPr/>
          <p:nvPr userDrawn="1"/>
        </p:nvSpPr>
        <p:spPr>
          <a:xfrm>
            <a:off x="-9525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5166793 w 12192000"/>
              <a:gd name="connsiteY5" fmla="*/ 533400 h 6858000"/>
              <a:gd name="connsiteX6" fmla="*/ 4699000 w 12192000"/>
              <a:gd name="connsiteY6" fmla="*/ 1001193 h 6858000"/>
              <a:gd name="connsiteX7" fmla="*/ 4699000 w 12192000"/>
              <a:gd name="connsiteY7" fmla="*/ 5856807 h 6858000"/>
              <a:gd name="connsiteX8" fmla="*/ 5166793 w 12192000"/>
              <a:gd name="connsiteY8" fmla="*/ 6324600 h 6858000"/>
              <a:gd name="connsiteX9" fmla="*/ 7037907 w 12192000"/>
              <a:gd name="connsiteY9" fmla="*/ 6324600 h 6858000"/>
              <a:gd name="connsiteX10" fmla="*/ 7505700 w 12192000"/>
              <a:gd name="connsiteY10" fmla="*/ 5856807 h 6858000"/>
              <a:gd name="connsiteX11" fmla="*/ 7505700 w 12192000"/>
              <a:gd name="connsiteY11" fmla="*/ 1001193 h 6858000"/>
              <a:gd name="connsiteX12" fmla="*/ 7037907 w 12192000"/>
              <a:gd name="connsiteY12" fmla="*/ 533400 h 6858000"/>
              <a:gd name="connsiteX13" fmla="*/ 5166793 w 12192000"/>
              <a:gd name="connsiteY13" fmla="*/ 5334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5166793" y="533400"/>
                </a:moveTo>
                <a:cubicBezTo>
                  <a:pt x="4908438" y="533400"/>
                  <a:pt x="4699000" y="742838"/>
                  <a:pt x="4699000" y="1001193"/>
                </a:cubicBezTo>
                <a:lnTo>
                  <a:pt x="4699000" y="5856807"/>
                </a:lnTo>
                <a:cubicBezTo>
                  <a:pt x="4699000" y="6115162"/>
                  <a:pt x="4908438" y="6324600"/>
                  <a:pt x="5166793" y="6324600"/>
                </a:cubicBezTo>
                <a:lnTo>
                  <a:pt x="7037907" y="6324600"/>
                </a:lnTo>
                <a:cubicBezTo>
                  <a:pt x="7296262" y="6324600"/>
                  <a:pt x="7505700" y="6115162"/>
                  <a:pt x="7505700" y="5856807"/>
                </a:cubicBezTo>
                <a:lnTo>
                  <a:pt x="7505700" y="1001193"/>
                </a:lnTo>
                <a:cubicBezTo>
                  <a:pt x="7505700" y="742838"/>
                  <a:pt x="7296262" y="533400"/>
                  <a:pt x="7037907" y="533400"/>
                </a:cubicBezTo>
                <a:lnTo>
                  <a:pt x="5166793" y="533400"/>
                </a:lnTo>
                <a:close/>
              </a:path>
            </a:pathLst>
          </a:custGeom>
          <a:gradFill flip="none" rotWithShape="1">
            <a:gsLst>
              <a:gs pos="20000">
                <a:srgbClr val="40D0B9"/>
              </a:gs>
              <a:gs pos="0">
                <a:srgbClr val="3CDBB2"/>
              </a:gs>
              <a:gs pos="100000">
                <a:srgbClr val="49B8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07088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F5E3B1-C4F1-49FF-A92C-44A42F95D56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60454FD-51F7-49BE-93A1-FED6BC87E7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5166793 w 12192000"/>
              <a:gd name="connsiteY5" fmla="*/ 533400 h 6858000"/>
              <a:gd name="connsiteX6" fmla="*/ 4699000 w 12192000"/>
              <a:gd name="connsiteY6" fmla="*/ 1001193 h 6858000"/>
              <a:gd name="connsiteX7" fmla="*/ 4699000 w 12192000"/>
              <a:gd name="connsiteY7" fmla="*/ 5856807 h 6858000"/>
              <a:gd name="connsiteX8" fmla="*/ 5166793 w 12192000"/>
              <a:gd name="connsiteY8" fmla="*/ 6324600 h 6858000"/>
              <a:gd name="connsiteX9" fmla="*/ 7037907 w 12192000"/>
              <a:gd name="connsiteY9" fmla="*/ 6324600 h 6858000"/>
              <a:gd name="connsiteX10" fmla="*/ 7505700 w 12192000"/>
              <a:gd name="connsiteY10" fmla="*/ 5856807 h 6858000"/>
              <a:gd name="connsiteX11" fmla="*/ 7505700 w 12192000"/>
              <a:gd name="connsiteY11" fmla="*/ 1001193 h 6858000"/>
              <a:gd name="connsiteX12" fmla="*/ 7037907 w 12192000"/>
              <a:gd name="connsiteY12" fmla="*/ 533400 h 6858000"/>
              <a:gd name="connsiteX13" fmla="*/ 5166793 w 12192000"/>
              <a:gd name="connsiteY13" fmla="*/ 5334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5166793" y="533400"/>
                </a:moveTo>
                <a:cubicBezTo>
                  <a:pt x="4908438" y="533400"/>
                  <a:pt x="4699000" y="742838"/>
                  <a:pt x="4699000" y="1001193"/>
                </a:cubicBezTo>
                <a:lnTo>
                  <a:pt x="4699000" y="5856807"/>
                </a:lnTo>
                <a:cubicBezTo>
                  <a:pt x="4699000" y="6115162"/>
                  <a:pt x="4908438" y="6324600"/>
                  <a:pt x="5166793" y="6324600"/>
                </a:cubicBezTo>
                <a:lnTo>
                  <a:pt x="7037907" y="6324600"/>
                </a:lnTo>
                <a:cubicBezTo>
                  <a:pt x="7296262" y="6324600"/>
                  <a:pt x="7505700" y="6115162"/>
                  <a:pt x="7505700" y="5856807"/>
                </a:cubicBezTo>
                <a:lnTo>
                  <a:pt x="7505700" y="1001193"/>
                </a:lnTo>
                <a:cubicBezTo>
                  <a:pt x="7505700" y="742838"/>
                  <a:pt x="7296262" y="533400"/>
                  <a:pt x="7037907" y="533400"/>
                </a:cubicBezTo>
                <a:lnTo>
                  <a:pt x="5166793" y="533400"/>
                </a:lnTo>
                <a:close/>
              </a:path>
            </a:pathLst>
          </a:custGeom>
          <a:gradFill flip="none" rotWithShape="1">
            <a:gsLst>
              <a:gs pos="20000">
                <a:srgbClr val="40D0B9"/>
              </a:gs>
              <a:gs pos="0">
                <a:srgbClr val="3CDBB2"/>
              </a:gs>
              <a:gs pos="100000">
                <a:srgbClr val="49B8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72297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desert road&#10;&#10;Description automatically generated">
            <a:extLst>
              <a:ext uri="{FF2B5EF4-FFF2-40B4-BE49-F238E27FC236}">
                <a16:creationId xmlns:a16="http://schemas.microsoft.com/office/drawing/2014/main" id="{3EA7901B-EA7E-46E3-BEF8-46F067AF0A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F5E3B1-C4F1-49FF-A92C-44A42F95D56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60454FD-51F7-49BE-93A1-FED6BC87E7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5166793 w 12192000"/>
              <a:gd name="connsiteY5" fmla="*/ 533400 h 6858000"/>
              <a:gd name="connsiteX6" fmla="*/ 4699000 w 12192000"/>
              <a:gd name="connsiteY6" fmla="*/ 1001193 h 6858000"/>
              <a:gd name="connsiteX7" fmla="*/ 4699000 w 12192000"/>
              <a:gd name="connsiteY7" fmla="*/ 5856807 h 6858000"/>
              <a:gd name="connsiteX8" fmla="*/ 5166793 w 12192000"/>
              <a:gd name="connsiteY8" fmla="*/ 6324600 h 6858000"/>
              <a:gd name="connsiteX9" fmla="*/ 7037907 w 12192000"/>
              <a:gd name="connsiteY9" fmla="*/ 6324600 h 6858000"/>
              <a:gd name="connsiteX10" fmla="*/ 7505700 w 12192000"/>
              <a:gd name="connsiteY10" fmla="*/ 5856807 h 6858000"/>
              <a:gd name="connsiteX11" fmla="*/ 7505700 w 12192000"/>
              <a:gd name="connsiteY11" fmla="*/ 1001193 h 6858000"/>
              <a:gd name="connsiteX12" fmla="*/ 7037907 w 12192000"/>
              <a:gd name="connsiteY12" fmla="*/ 533400 h 6858000"/>
              <a:gd name="connsiteX13" fmla="*/ 5166793 w 12192000"/>
              <a:gd name="connsiteY13" fmla="*/ 5334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5166793" y="533400"/>
                </a:moveTo>
                <a:cubicBezTo>
                  <a:pt x="4908438" y="533400"/>
                  <a:pt x="4699000" y="742838"/>
                  <a:pt x="4699000" y="1001193"/>
                </a:cubicBezTo>
                <a:lnTo>
                  <a:pt x="4699000" y="5856807"/>
                </a:lnTo>
                <a:cubicBezTo>
                  <a:pt x="4699000" y="6115162"/>
                  <a:pt x="4908438" y="6324600"/>
                  <a:pt x="5166793" y="6324600"/>
                </a:cubicBezTo>
                <a:lnTo>
                  <a:pt x="7037907" y="6324600"/>
                </a:lnTo>
                <a:cubicBezTo>
                  <a:pt x="7296262" y="6324600"/>
                  <a:pt x="7505700" y="6115162"/>
                  <a:pt x="7505700" y="5856807"/>
                </a:cubicBezTo>
                <a:lnTo>
                  <a:pt x="7505700" y="1001193"/>
                </a:lnTo>
                <a:cubicBezTo>
                  <a:pt x="7505700" y="742838"/>
                  <a:pt x="7296262" y="533400"/>
                  <a:pt x="7037907" y="533400"/>
                </a:cubicBezTo>
                <a:lnTo>
                  <a:pt x="5166793" y="533400"/>
                </a:lnTo>
                <a:close/>
              </a:path>
            </a:pathLst>
          </a:custGeom>
          <a:gradFill flip="none" rotWithShape="1">
            <a:gsLst>
              <a:gs pos="20000">
                <a:srgbClr val="40D0B9"/>
              </a:gs>
              <a:gs pos="0">
                <a:srgbClr val="3CDBB2"/>
              </a:gs>
              <a:gs pos="100000">
                <a:srgbClr val="49B8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33595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desert road&#10;&#10;Description automatically generated">
            <a:extLst>
              <a:ext uri="{FF2B5EF4-FFF2-40B4-BE49-F238E27FC236}">
                <a16:creationId xmlns:a16="http://schemas.microsoft.com/office/drawing/2014/main" id="{3EA7901B-EA7E-46E3-BEF8-46F067AF0A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F5E3B1-C4F1-49FF-A92C-44A42F95D56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A6CCCE0-0062-4E44-98CD-42BB60E419C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5166793 w 12192000"/>
              <a:gd name="connsiteY5" fmla="*/ 533400 h 6858000"/>
              <a:gd name="connsiteX6" fmla="*/ 4699000 w 12192000"/>
              <a:gd name="connsiteY6" fmla="*/ 1001193 h 6858000"/>
              <a:gd name="connsiteX7" fmla="*/ 4699000 w 12192000"/>
              <a:gd name="connsiteY7" fmla="*/ 5856807 h 6858000"/>
              <a:gd name="connsiteX8" fmla="*/ 5166793 w 12192000"/>
              <a:gd name="connsiteY8" fmla="*/ 6324600 h 6858000"/>
              <a:gd name="connsiteX9" fmla="*/ 7037907 w 12192000"/>
              <a:gd name="connsiteY9" fmla="*/ 6324600 h 6858000"/>
              <a:gd name="connsiteX10" fmla="*/ 7505700 w 12192000"/>
              <a:gd name="connsiteY10" fmla="*/ 5856807 h 6858000"/>
              <a:gd name="connsiteX11" fmla="*/ 7505700 w 12192000"/>
              <a:gd name="connsiteY11" fmla="*/ 1001193 h 6858000"/>
              <a:gd name="connsiteX12" fmla="*/ 7037907 w 12192000"/>
              <a:gd name="connsiteY12" fmla="*/ 533400 h 6858000"/>
              <a:gd name="connsiteX13" fmla="*/ 5166793 w 12192000"/>
              <a:gd name="connsiteY13" fmla="*/ 5334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5166793" y="533400"/>
                </a:moveTo>
                <a:cubicBezTo>
                  <a:pt x="4908438" y="533400"/>
                  <a:pt x="4699000" y="742838"/>
                  <a:pt x="4699000" y="1001193"/>
                </a:cubicBezTo>
                <a:lnTo>
                  <a:pt x="4699000" y="5856807"/>
                </a:lnTo>
                <a:cubicBezTo>
                  <a:pt x="4699000" y="6115162"/>
                  <a:pt x="4908438" y="6324600"/>
                  <a:pt x="5166793" y="6324600"/>
                </a:cubicBezTo>
                <a:lnTo>
                  <a:pt x="7037907" y="6324600"/>
                </a:lnTo>
                <a:cubicBezTo>
                  <a:pt x="7296262" y="6324600"/>
                  <a:pt x="7505700" y="6115162"/>
                  <a:pt x="7505700" y="5856807"/>
                </a:cubicBezTo>
                <a:lnTo>
                  <a:pt x="7505700" y="1001193"/>
                </a:lnTo>
                <a:cubicBezTo>
                  <a:pt x="7505700" y="742838"/>
                  <a:pt x="7296262" y="533400"/>
                  <a:pt x="7037907" y="533400"/>
                </a:cubicBezTo>
                <a:lnTo>
                  <a:pt x="5166793" y="533400"/>
                </a:lnTo>
                <a:close/>
              </a:path>
            </a:pathLst>
          </a:custGeom>
          <a:gradFill flip="none" rotWithShape="1">
            <a:gsLst>
              <a:gs pos="20000">
                <a:srgbClr val="40D0B9"/>
              </a:gs>
              <a:gs pos="0">
                <a:srgbClr val="3CDBB2"/>
              </a:gs>
              <a:gs pos="100000">
                <a:srgbClr val="49B8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46245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37370D-086C-477E-AE9C-213262D4E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CE92E0-8649-4627-BCF6-753ACC2E8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BF7DB-32A5-4215-9EBC-2AFBE6BC9D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0DDC3-45EE-4332-A2C6-B2FA6A5479B0}" type="datetimeFigureOut">
              <a:rPr lang="en-SG" smtClean="0"/>
              <a:t>7/9/2019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425C6F-E5AA-47F6-A2CD-9A013102CB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78446-FA42-43A7-8688-14DB93292D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81337-21B5-4725-A1C9-60301939294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33684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5.xml"/><Relationship Id="rId3" Type="http://schemas.openxmlformats.org/officeDocument/2006/relationships/image" Target="../media/image3.png"/><Relationship Id="rId7" Type="http://schemas.openxmlformats.org/officeDocument/2006/relationships/customXml" Target="../ink/ink2.xml"/><Relationship Id="rId12" Type="http://schemas.openxmlformats.org/officeDocument/2006/relationships/image" Target="../media/image9.png"/><Relationship Id="rId2" Type="http://schemas.openxmlformats.org/officeDocument/2006/relationships/image" Target="../media/image6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customXml" Target="../ink/ink3.xml"/><Relationship Id="rId1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C407938-B939-405B-9C27-D36B3FBD71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5166793 w 12192000"/>
              <a:gd name="connsiteY5" fmla="*/ 533400 h 6858000"/>
              <a:gd name="connsiteX6" fmla="*/ 4699000 w 12192000"/>
              <a:gd name="connsiteY6" fmla="*/ 1001193 h 6858000"/>
              <a:gd name="connsiteX7" fmla="*/ 4699000 w 12192000"/>
              <a:gd name="connsiteY7" fmla="*/ 5856807 h 6858000"/>
              <a:gd name="connsiteX8" fmla="*/ 5166793 w 12192000"/>
              <a:gd name="connsiteY8" fmla="*/ 6324600 h 6858000"/>
              <a:gd name="connsiteX9" fmla="*/ 7037907 w 12192000"/>
              <a:gd name="connsiteY9" fmla="*/ 6324600 h 6858000"/>
              <a:gd name="connsiteX10" fmla="*/ 7505700 w 12192000"/>
              <a:gd name="connsiteY10" fmla="*/ 5856807 h 6858000"/>
              <a:gd name="connsiteX11" fmla="*/ 7505700 w 12192000"/>
              <a:gd name="connsiteY11" fmla="*/ 1001193 h 6858000"/>
              <a:gd name="connsiteX12" fmla="*/ 7037907 w 12192000"/>
              <a:gd name="connsiteY12" fmla="*/ 533400 h 6858000"/>
              <a:gd name="connsiteX13" fmla="*/ 5166793 w 12192000"/>
              <a:gd name="connsiteY13" fmla="*/ 5334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5166793" y="533400"/>
                </a:moveTo>
                <a:cubicBezTo>
                  <a:pt x="4908438" y="533400"/>
                  <a:pt x="4699000" y="742838"/>
                  <a:pt x="4699000" y="1001193"/>
                </a:cubicBezTo>
                <a:lnTo>
                  <a:pt x="4699000" y="5856807"/>
                </a:lnTo>
                <a:cubicBezTo>
                  <a:pt x="4699000" y="6115162"/>
                  <a:pt x="4908438" y="6324600"/>
                  <a:pt x="5166793" y="6324600"/>
                </a:cubicBezTo>
                <a:lnTo>
                  <a:pt x="7037907" y="6324600"/>
                </a:lnTo>
                <a:cubicBezTo>
                  <a:pt x="7296262" y="6324600"/>
                  <a:pt x="7505700" y="6115162"/>
                  <a:pt x="7505700" y="5856807"/>
                </a:cubicBezTo>
                <a:lnTo>
                  <a:pt x="7505700" y="1001193"/>
                </a:lnTo>
                <a:cubicBezTo>
                  <a:pt x="7505700" y="742838"/>
                  <a:pt x="7296262" y="533400"/>
                  <a:pt x="7037907" y="533400"/>
                </a:cubicBezTo>
                <a:lnTo>
                  <a:pt x="5166793" y="533400"/>
                </a:lnTo>
                <a:close/>
              </a:path>
            </a:pathLst>
          </a:custGeom>
          <a:gradFill flip="none" rotWithShape="1">
            <a:gsLst>
              <a:gs pos="20000">
                <a:srgbClr val="40D0B9"/>
              </a:gs>
              <a:gs pos="0">
                <a:srgbClr val="3CDBB2"/>
              </a:gs>
              <a:gs pos="100000">
                <a:srgbClr val="49B8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D93613-3BE8-4548-B889-1D30994138EE}"/>
              </a:ext>
            </a:extLst>
          </p:cNvPr>
          <p:cNvSpPr txBox="1"/>
          <p:nvPr/>
        </p:nvSpPr>
        <p:spPr>
          <a:xfrm>
            <a:off x="4902695" y="673360"/>
            <a:ext cx="40908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7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12:34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A7B463-1C83-4306-9B58-BCA4579F9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342" y="730108"/>
            <a:ext cx="343196" cy="82367"/>
          </a:xfrm>
          <a:prstGeom prst="rect">
            <a:avLst/>
          </a:prstGeom>
        </p:spPr>
      </p:pic>
      <p:pic>
        <p:nvPicPr>
          <p:cNvPr id="22" name="Picture 21" descr="A picture containing monitor&#10;&#10;Description automatically generated">
            <a:extLst>
              <a:ext uri="{FF2B5EF4-FFF2-40B4-BE49-F238E27FC236}">
                <a16:creationId xmlns:a16="http://schemas.microsoft.com/office/drawing/2014/main" id="{11530976-30D3-4174-8B2F-6CA08B9F0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460" y="393700"/>
            <a:ext cx="306508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3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1000">
        <p:fade/>
      </p:transition>
    </mc:Choice>
    <mc:Fallback xmlns="">
      <p:transition advClick="0" advTm="1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335B4BE-3067-4F73-B691-7D46B9C4706E}"/>
              </a:ext>
            </a:extLst>
          </p:cNvPr>
          <p:cNvSpPr txBox="1"/>
          <p:nvPr/>
        </p:nvSpPr>
        <p:spPr>
          <a:xfrm>
            <a:off x="4972969" y="1995467"/>
            <a:ext cx="19053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do you want to visit?</a:t>
            </a:r>
            <a:endParaRPr lang="en-SG" sz="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SG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41E2B9-89D4-404B-9E1B-EB9A25943A6A}"/>
              </a:ext>
            </a:extLst>
          </p:cNvPr>
          <p:cNvSpPr txBox="1"/>
          <p:nvPr/>
        </p:nvSpPr>
        <p:spPr>
          <a:xfrm>
            <a:off x="4902695" y="673360"/>
            <a:ext cx="40908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7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12:34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9DA254E-2FFF-4952-826B-6DDD8FD5C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342" y="730108"/>
            <a:ext cx="343196" cy="8236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A2AE13E-425C-4E4F-9AB1-3803BF0A2434}"/>
              </a:ext>
            </a:extLst>
          </p:cNvPr>
          <p:cNvCxnSpPr>
            <a:cxnSpLocks/>
          </p:cNvCxnSpPr>
          <p:nvPr/>
        </p:nvCxnSpPr>
        <p:spPr>
          <a:xfrm>
            <a:off x="5067300" y="3114675"/>
            <a:ext cx="20764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14B923F-1AEA-4E24-A6C2-1B4517912EED}"/>
              </a:ext>
            </a:extLst>
          </p:cNvPr>
          <p:cNvGrpSpPr/>
          <p:nvPr/>
        </p:nvGrpSpPr>
        <p:grpSpPr>
          <a:xfrm>
            <a:off x="6878342" y="2841960"/>
            <a:ext cx="189175" cy="181669"/>
            <a:chOff x="6391275" y="2656403"/>
            <a:chExt cx="189175" cy="18166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A1AA9FD-C23B-4DA7-A6A3-77B236D06B05}"/>
                </a:ext>
              </a:extLst>
            </p:cNvPr>
            <p:cNvSpPr/>
            <p:nvPr/>
          </p:nvSpPr>
          <p:spPr>
            <a:xfrm>
              <a:off x="6391275" y="2656403"/>
              <a:ext cx="150817" cy="150817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3B37206-32D2-475D-8ADB-419C287E13AD}"/>
                </a:ext>
              </a:extLst>
            </p:cNvPr>
            <p:cNvCxnSpPr>
              <a:cxnSpLocks/>
              <a:stCxn id="34" idx="5"/>
            </p:cNvCxnSpPr>
            <p:nvPr/>
          </p:nvCxnSpPr>
          <p:spPr>
            <a:xfrm>
              <a:off x="6520005" y="2785133"/>
              <a:ext cx="60445" cy="52939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8A7E1CA-C053-498A-A736-5AC905F0987E}"/>
              </a:ext>
            </a:extLst>
          </p:cNvPr>
          <p:cNvSpPr txBox="1"/>
          <p:nvPr/>
        </p:nvSpPr>
        <p:spPr>
          <a:xfrm>
            <a:off x="4985178" y="2729915"/>
            <a:ext cx="1418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G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 descr="A picture containing monitor&#10;&#10;Description automatically generated">
            <a:extLst>
              <a:ext uri="{FF2B5EF4-FFF2-40B4-BE49-F238E27FC236}">
                <a16:creationId xmlns:a16="http://schemas.microsoft.com/office/drawing/2014/main" id="{108B9573-AFFC-4E26-8686-9FFB1F879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460" y="393700"/>
            <a:ext cx="3065080" cy="60706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6A60A272-5D3B-418F-A824-5FD3BE2FC5E3}"/>
              </a:ext>
            </a:extLst>
          </p:cNvPr>
          <p:cNvGrpSpPr/>
          <p:nvPr/>
        </p:nvGrpSpPr>
        <p:grpSpPr>
          <a:xfrm>
            <a:off x="5035084" y="1210283"/>
            <a:ext cx="47911" cy="135806"/>
            <a:chOff x="1595120" y="2214880"/>
            <a:chExt cx="193040" cy="374333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19733A3-CC3C-4B91-A3F1-0C68B86CC3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5120" y="2214880"/>
              <a:ext cx="193040" cy="19304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27E0487-4E4A-4AF6-94B0-B93B59EB1733}"/>
                </a:ext>
              </a:extLst>
            </p:cNvPr>
            <p:cNvCxnSpPr>
              <a:cxnSpLocks/>
            </p:cNvCxnSpPr>
            <p:nvPr/>
          </p:nvCxnSpPr>
          <p:spPr>
            <a:xfrm>
              <a:off x="1595120" y="2384108"/>
              <a:ext cx="185299" cy="20510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98F2671-B05D-47FA-9640-91A34BE40F40}"/>
              </a:ext>
            </a:extLst>
          </p:cNvPr>
          <p:cNvSpPr txBox="1"/>
          <p:nvPr/>
        </p:nvSpPr>
        <p:spPr>
          <a:xfrm>
            <a:off x="5087862" y="1153075"/>
            <a:ext cx="120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>
                <a:solidFill>
                  <a:schemeClr val="bg1"/>
                </a:solidFill>
              </a:rPr>
              <a:t>BACK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D6F064-303C-42D9-ACE3-43AD1FF78FAD}"/>
              </a:ext>
            </a:extLst>
          </p:cNvPr>
          <p:cNvSpPr txBox="1"/>
          <p:nvPr/>
        </p:nvSpPr>
        <p:spPr>
          <a:xfrm>
            <a:off x="4981549" y="2795228"/>
            <a:ext cx="1418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Marina Barrage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94D308-11D8-4E7A-9D82-1886FC186280}"/>
              </a:ext>
            </a:extLst>
          </p:cNvPr>
          <p:cNvSpPr txBox="1"/>
          <p:nvPr/>
        </p:nvSpPr>
        <p:spPr>
          <a:xfrm>
            <a:off x="5067300" y="3110180"/>
            <a:ext cx="2076450" cy="2616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Marina Barrage, Singapore 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0216CE7-F4E2-42FE-88B3-E846FCC341D8}"/>
              </a:ext>
            </a:extLst>
          </p:cNvPr>
          <p:cNvSpPr/>
          <p:nvPr/>
        </p:nvSpPr>
        <p:spPr>
          <a:xfrm>
            <a:off x="6504534" y="3076096"/>
            <a:ext cx="302413" cy="30241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lt1">
                  <a:alpha val="6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605F86-262C-42F2-A126-6359CC4BBC6B}"/>
              </a:ext>
            </a:extLst>
          </p:cNvPr>
          <p:cNvSpPr txBox="1"/>
          <p:nvPr/>
        </p:nvSpPr>
        <p:spPr>
          <a:xfrm>
            <a:off x="6640307" y="5731060"/>
            <a:ext cx="489083" cy="2154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75C958-E541-4BEB-874B-4F6A895A1802}"/>
              </a:ext>
            </a:extLst>
          </p:cNvPr>
          <p:cNvSpPr txBox="1"/>
          <p:nvPr/>
        </p:nvSpPr>
        <p:spPr>
          <a:xfrm>
            <a:off x="1034716" y="2510882"/>
            <a:ext cx="33191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solidFill>
                  <a:schemeClr val="bg1"/>
                </a:solidFill>
              </a:rPr>
              <a:t>List down the places of interest that you would like to visit during your trip.</a:t>
            </a:r>
          </a:p>
        </p:txBody>
      </p:sp>
    </p:spTree>
    <p:extLst>
      <p:ext uri="{BB962C8B-B14F-4D97-AF65-F5344CB8AC3E}">
        <p14:creationId xmlns:p14="http://schemas.microsoft.com/office/powerpoint/2010/main" val="256908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701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201"/>
                            </p:stCondLst>
                            <p:childTnLst>
                              <p:par>
                                <p:cTn id="15" presetID="10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25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951"/>
                            </p:stCondLst>
                            <p:childTnLst>
                              <p:par>
                                <p:cTn id="2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  <p:bldP spid="31" grpId="0" animBg="1"/>
      <p:bldP spid="31" grpId="1" animBg="1"/>
      <p:bldP spid="31" grpId="2" animBg="1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335B4BE-3067-4F73-B691-7D46B9C4706E}"/>
              </a:ext>
            </a:extLst>
          </p:cNvPr>
          <p:cNvSpPr txBox="1"/>
          <p:nvPr/>
        </p:nvSpPr>
        <p:spPr>
          <a:xfrm>
            <a:off x="4972969" y="1995467"/>
            <a:ext cx="19053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do you want to visit?</a:t>
            </a:r>
            <a:endParaRPr lang="en-SG" sz="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SG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41E2B9-89D4-404B-9E1B-EB9A25943A6A}"/>
              </a:ext>
            </a:extLst>
          </p:cNvPr>
          <p:cNvSpPr txBox="1"/>
          <p:nvPr/>
        </p:nvSpPr>
        <p:spPr>
          <a:xfrm>
            <a:off x="4902695" y="673360"/>
            <a:ext cx="40908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7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12:34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9DA254E-2FFF-4952-826B-6DDD8FD5C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342" y="730108"/>
            <a:ext cx="343196" cy="823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A7E1CA-C053-498A-A736-5AC905F0987E}"/>
              </a:ext>
            </a:extLst>
          </p:cNvPr>
          <p:cNvSpPr txBox="1"/>
          <p:nvPr/>
        </p:nvSpPr>
        <p:spPr>
          <a:xfrm>
            <a:off x="4985178" y="2729915"/>
            <a:ext cx="1418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G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26C471F-DFCA-4556-A002-5324C9B11A6C}"/>
              </a:ext>
            </a:extLst>
          </p:cNvPr>
          <p:cNvGrpSpPr/>
          <p:nvPr/>
        </p:nvGrpSpPr>
        <p:grpSpPr>
          <a:xfrm>
            <a:off x="5064038" y="3290606"/>
            <a:ext cx="86858" cy="86858"/>
            <a:chOff x="5986370" y="4888077"/>
            <a:chExt cx="180000" cy="180000"/>
          </a:xfrm>
          <a:solidFill>
            <a:schemeClr val="bg1">
              <a:lumMod val="65000"/>
            </a:schemeClr>
          </a:solidFill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27637EE-52B1-406D-ADA5-D7FCB9C314CC}"/>
                </a:ext>
              </a:extLst>
            </p:cNvPr>
            <p:cNvSpPr/>
            <p:nvPr/>
          </p:nvSpPr>
          <p:spPr>
            <a:xfrm rot="16200000" flipV="1">
              <a:off x="5986370" y="4969077"/>
              <a:ext cx="180000" cy="18000"/>
            </a:xfrm>
            <a:prstGeom prst="roundRect">
              <a:avLst>
                <a:gd name="adj" fmla="val 291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3B104DB-ECA1-4601-A516-C685E6C6692D}"/>
                </a:ext>
              </a:extLst>
            </p:cNvPr>
            <p:cNvSpPr/>
            <p:nvPr/>
          </p:nvSpPr>
          <p:spPr>
            <a:xfrm flipV="1">
              <a:off x="5986370" y="4969076"/>
              <a:ext cx="180000" cy="18000"/>
            </a:xfrm>
            <a:prstGeom prst="roundRect">
              <a:avLst>
                <a:gd name="adj" fmla="val 291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B42F3D7-BF13-4885-B3DE-5A7D5F821502}"/>
              </a:ext>
            </a:extLst>
          </p:cNvPr>
          <p:cNvSpPr txBox="1"/>
          <p:nvPr/>
        </p:nvSpPr>
        <p:spPr>
          <a:xfrm>
            <a:off x="5109828" y="3227480"/>
            <a:ext cx="1293656" cy="21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LOCATION</a:t>
            </a:r>
            <a:endParaRPr lang="en-SG" sz="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 descr="A picture containing monitor&#10;&#10;Description automatically generated">
            <a:extLst>
              <a:ext uri="{FF2B5EF4-FFF2-40B4-BE49-F238E27FC236}">
                <a16:creationId xmlns:a16="http://schemas.microsoft.com/office/drawing/2014/main" id="{108B9573-AFFC-4E26-8686-9FFB1F879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460" y="393700"/>
            <a:ext cx="3065080" cy="60706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6A60A272-5D3B-418F-A824-5FD3BE2FC5E3}"/>
              </a:ext>
            </a:extLst>
          </p:cNvPr>
          <p:cNvGrpSpPr/>
          <p:nvPr/>
        </p:nvGrpSpPr>
        <p:grpSpPr>
          <a:xfrm>
            <a:off x="5035084" y="1210283"/>
            <a:ext cx="47911" cy="135806"/>
            <a:chOff x="1595120" y="2214880"/>
            <a:chExt cx="193040" cy="374333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19733A3-CC3C-4B91-A3F1-0C68B86CC3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5120" y="2214880"/>
              <a:ext cx="193040" cy="19304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27E0487-4E4A-4AF6-94B0-B93B59EB1733}"/>
                </a:ext>
              </a:extLst>
            </p:cNvPr>
            <p:cNvCxnSpPr>
              <a:cxnSpLocks/>
            </p:cNvCxnSpPr>
            <p:nvPr/>
          </p:nvCxnSpPr>
          <p:spPr>
            <a:xfrm>
              <a:off x="1595120" y="2384108"/>
              <a:ext cx="185299" cy="20510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98F2671-B05D-47FA-9640-91A34BE40F40}"/>
              </a:ext>
            </a:extLst>
          </p:cNvPr>
          <p:cNvSpPr txBox="1"/>
          <p:nvPr/>
        </p:nvSpPr>
        <p:spPr>
          <a:xfrm>
            <a:off x="5087862" y="1153075"/>
            <a:ext cx="120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>
                <a:solidFill>
                  <a:schemeClr val="bg1"/>
                </a:solidFill>
              </a:rPr>
              <a:t>BACK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D6F064-303C-42D9-ACE3-43AD1FF78FAD}"/>
              </a:ext>
            </a:extLst>
          </p:cNvPr>
          <p:cNvSpPr txBox="1"/>
          <p:nvPr/>
        </p:nvSpPr>
        <p:spPr>
          <a:xfrm>
            <a:off x="4981549" y="2795228"/>
            <a:ext cx="1418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Marina Barrage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6C4D7AE-A24C-4F73-A1AB-A348CDB4A4B5}"/>
              </a:ext>
            </a:extLst>
          </p:cNvPr>
          <p:cNvSpPr/>
          <p:nvPr/>
        </p:nvSpPr>
        <p:spPr>
          <a:xfrm>
            <a:off x="5394851" y="3187171"/>
            <a:ext cx="302413" cy="30241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lt1">
                  <a:alpha val="6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CF7E8F-0E9C-4292-B5C2-15ADFFD2C297}"/>
              </a:ext>
            </a:extLst>
          </p:cNvPr>
          <p:cNvSpPr txBox="1"/>
          <p:nvPr/>
        </p:nvSpPr>
        <p:spPr>
          <a:xfrm>
            <a:off x="6640307" y="5731060"/>
            <a:ext cx="489083" cy="2154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D4C310-4C91-4AEC-B8BD-2840012FD0C3}"/>
              </a:ext>
            </a:extLst>
          </p:cNvPr>
          <p:cNvSpPr txBox="1"/>
          <p:nvPr/>
        </p:nvSpPr>
        <p:spPr>
          <a:xfrm>
            <a:off x="1034716" y="2510882"/>
            <a:ext cx="33191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solidFill>
                  <a:schemeClr val="bg1"/>
                </a:solidFill>
              </a:rPr>
              <a:t>List down the places of interest that you would like to visit during your trip.</a:t>
            </a:r>
          </a:p>
        </p:txBody>
      </p:sp>
    </p:spTree>
    <p:extLst>
      <p:ext uri="{BB962C8B-B14F-4D97-AF65-F5344CB8AC3E}">
        <p14:creationId xmlns:p14="http://schemas.microsoft.com/office/powerpoint/2010/main" val="163796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3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3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335B4BE-3067-4F73-B691-7D46B9C4706E}"/>
              </a:ext>
            </a:extLst>
          </p:cNvPr>
          <p:cNvSpPr txBox="1"/>
          <p:nvPr/>
        </p:nvSpPr>
        <p:spPr>
          <a:xfrm>
            <a:off x="4972969" y="1995467"/>
            <a:ext cx="19053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do you want to visit?</a:t>
            </a:r>
            <a:endParaRPr lang="en-SG" sz="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SG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41E2B9-89D4-404B-9E1B-EB9A25943A6A}"/>
              </a:ext>
            </a:extLst>
          </p:cNvPr>
          <p:cNvSpPr txBox="1"/>
          <p:nvPr/>
        </p:nvSpPr>
        <p:spPr>
          <a:xfrm>
            <a:off x="4902695" y="673360"/>
            <a:ext cx="40908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7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12:34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9DA254E-2FFF-4952-826B-6DDD8FD5C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342" y="730108"/>
            <a:ext cx="343196" cy="823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A7E1CA-C053-498A-A736-5AC905F0987E}"/>
              </a:ext>
            </a:extLst>
          </p:cNvPr>
          <p:cNvSpPr txBox="1"/>
          <p:nvPr/>
        </p:nvSpPr>
        <p:spPr>
          <a:xfrm>
            <a:off x="4985178" y="2729915"/>
            <a:ext cx="1418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G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 descr="A picture containing monitor&#10;&#10;Description automatically generated">
            <a:extLst>
              <a:ext uri="{FF2B5EF4-FFF2-40B4-BE49-F238E27FC236}">
                <a16:creationId xmlns:a16="http://schemas.microsoft.com/office/drawing/2014/main" id="{108B9573-AFFC-4E26-8686-9FFB1F879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460" y="393700"/>
            <a:ext cx="3065080" cy="60706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6A60A272-5D3B-418F-A824-5FD3BE2FC5E3}"/>
              </a:ext>
            </a:extLst>
          </p:cNvPr>
          <p:cNvGrpSpPr/>
          <p:nvPr/>
        </p:nvGrpSpPr>
        <p:grpSpPr>
          <a:xfrm>
            <a:off x="5035084" y="1210283"/>
            <a:ext cx="47911" cy="135806"/>
            <a:chOff x="1595120" y="2214880"/>
            <a:chExt cx="193040" cy="374333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19733A3-CC3C-4B91-A3F1-0C68B86CC3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5120" y="2214880"/>
              <a:ext cx="193040" cy="19304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27E0487-4E4A-4AF6-94B0-B93B59EB1733}"/>
                </a:ext>
              </a:extLst>
            </p:cNvPr>
            <p:cNvCxnSpPr>
              <a:cxnSpLocks/>
            </p:cNvCxnSpPr>
            <p:nvPr/>
          </p:nvCxnSpPr>
          <p:spPr>
            <a:xfrm>
              <a:off x="1595120" y="2384108"/>
              <a:ext cx="185299" cy="20510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98F2671-B05D-47FA-9640-91A34BE40F40}"/>
              </a:ext>
            </a:extLst>
          </p:cNvPr>
          <p:cNvSpPr txBox="1"/>
          <p:nvPr/>
        </p:nvSpPr>
        <p:spPr>
          <a:xfrm>
            <a:off x="5087862" y="1153075"/>
            <a:ext cx="120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>
                <a:solidFill>
                  <a:schemeClr val="bg1"/>
                </a:solidFill>
              </a:rPr>
              <a:t>BACK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D6F064-303C-42D9-ACE3-43AD1FF78FAD}"/>
              </a:ext>
            </a:extLst>
          </p:cNvPr>
          <p:cNvSpPr txBox="1"/>
          <p:nvPr/>
        </p:nvSpPr>
        <p:spPr>
          <a:xfrm>
            <a:off x="4981549" y="2795228"/>
            <a:ext cx="1418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Marina Barrage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7727D0C-6A20-4E39-933A-7BF3C4D0E087}"/>
              </a:ext>
            </a:extLst>
          </p:cNvPr>
          <p:cNvCxnSpPr>
            <a:cxnSpLocks/>
          </p:cNvCxnSpPr>
          <p:nvPr/>
        </p:nvCxnSpPr>
        <p:spPr>
          <a:xfrm>
            <a:off x="5067300" y="3473604"/>
            <a:ext cx="20764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CA4445-95E6-4C53-B351-6F567331D608}"/>
              </a:ext>
            </a:extLst>
          </p:cNvPr>
          <p:cNvGrpSpPr/>
          <p:nvPr/>
        </p:nvGrpSpPr>
        <p:grpSpPr>
          <a:xfrm>
            <a:off x="6878342" y="3200889"/>
            <a:ext cx="189175" cy="181669"/>
            <a:chOff x="6391275" y="2656403"/>
            <a:chExt cx="189175" cy="18166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219B404-46EA-4247-AF77-4E489278E576}"/>
                </a:ext>
              </a:extLst>
            </p:cNvPr>
            <p:cNvSpPr/>
            <p:nvPr/>
          </p:nvSpPr>
          <p:spPr>
            <a:xfrm>
              <a:off x="6391275" y="2656403"/>
              <a:ext cx="150817" cy="150817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DD772C0-6C59-4D4C-96A1-8B80F163C2CB}"/>
                </a:ext>
              </a:extLst>
            </p:cNvPr>
            <p:cNvCxnSpPr>
              <a:cxnSpLocks/>
              <a:stCxn id="32" idx="5"/>
            </p:cNvCxnSpPr>
            <p:nvPr/>
          </p:nvCxnSpPr>
          <p:spPr>
            <a:xfrm>
              <a:off x="6520005" y="2785133"/>
              <a:ext cx="60445" cy="52939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FA73891-7AA1-42D0-B62E-EA3858DD7BF5}"/>
              </a:ext>
            </a:extLst>
          </p:cNvPr>
          <p:cNvSpPr txBox="1"/>
          <p:nvPr/>
        </p:nvSpPr>
        <p:spPr>
          <a:xfrm>
            <a:off x="4981549" y="3154157"/>
            <a:ext cx="1418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Sentosa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51BF4B5-0F38-4DC5-A973-1B030406B492}"/>
              </a:ext>
            </a:extLst>
          </p:cNvPr>
          <p:cNvSpPr txBox="1"/>
          <p:nvPr/>
        </p:nvSpPr>
        <p:spPr>
          <a:xfrm>
            <a:off x="5067300" y="3471062"/>
            <a:ext cx="2076450" cy="2616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Palawan Beach, Sentosa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09AE56-CFCC-4AF1-9131-F3FC8D1CF1A9}"/>
              </a:ext>
            </a:extLst>
          </p:cNvPr>
          <p:cNvSpPr txBox="1"/>
          <p:nvPr/>
        </p:nvSpPr>
        <p:spPr>
          <a:xfrm>
            <a:off x="5067300" y="3731401"/>
            <a:ext cx="2076450" cy="26161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1100" dirty="0" err="1">
                <a:solidFill>
                  <a:schemeClr val="bg1"/>
                </a:solidFill>
              </a:rPr>
              <a:t>Siloso</a:t>
            </a:r>
            <a:r>
              <a:rPr lang="en-SG" sz="1100" dirty="0">
                <a:solidFill>
                  <a:schemeClr val="bg1"/>
                </a:solidFill>
              </a:rPr>
              <a:t> Beach, Sentosa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9E0FCAF-A90F-4F17-BBEB-64CA57083024}"/>
              </a:ext>
            </a:extLst>
          </p:cNvPr>
          <p:cNvSpPr/>
          <p:nvPr/>
        </p:nvSpPr>
        <p:spPr>
          <a:xfrm>
            <a:off x="6504534" y="3714180"/>
            <a:ext cx="302413" cy="30241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lt1">
                  <a:alpha val="60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7B74CB-1B1F-4511-8B7C-34E08EB4CED0}"/>
              </a:ext>
            </a:extLst>
          </p:cNvPr>
          <p:cNvSpPr txBox="1"/>
          <p:nvPr/>
        </p:nvSpPr>
        <p:spPr>
          <a:xfrm>
            <a:off x="6640307" y="5731060"/>
            <a:ext cx="489083" cy="2154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4B3B4C-C24C-4FA4-B7BF-3C6E62D7DFC8}"/>
              </a:ext>
            </a:extLst>
          </p:cNvPr>
          <p:cNvSpPr txBox="1"/>
          <p:nvPr/>
        </p:nvSpPr>
        <p:spPr>
          <a:xfrm>
            <a:off x="1034716" y="2510882"/>
            <a:ext cx="33191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solidFill>
                  <a:schemeClr val="bg1"/>
                </a:solidFill>
              </a:rPr>
              <a:t>List down the places of interest that you would like to visit during your trip.</a:t>
            </a:r>
          </a:p>
        </p:txBody>
      </p:sp>
    </p:spTree>
    <p:extLst>
      <p:ext uri="{BB962C8B-B14F-4D97-AF65-F5344CB8AC3E}">
        <p14:creationId xmlns:p14="http://schemas.microsoft.com/office/powerpoint/2010/main" val="319912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5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851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51"/>
                            </p:stCondLst>
                            <p:childTnLst>
                              <p:par>
                                <p:cTn id="14" presetID="10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3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601"/>
                            </p:stCondLst>
                            <p:childTnLst>
                              <p:par>
                                <p:cTn id="20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animBg="1"/>
      <p:bldP spid="38" grpId="0" animBg="1"/>
      <p:bldP spid="37" grpId="0" animBg="1"/>
      <p:bldP spid="37" grpId="1" animBg="1"/>
      <p:bldP spid="37" grpId="2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335B4BE-3067-4F73-B691-7D46B9C4706E}"/>
              </a:ext>
            </a:extLst>
          </p:cNvPr>
          <p:cNvSpPr txBox="1"/>
          <p:nvPr/>
        </p:nvSpPr>
        <p:spPr>
          <a:xfrm>
            <a:off x="4972969" y="1995467"/>
            <a:ext cx="19053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do you want to visit?</a:t>
            </a:r>
            <a:endParaRPr lang="en-SG" sz="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SG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41E2B9-89D4-404B-9E1B-EB9A25943A6A}"/>
              </a:ext>
            </a:extLst>
          </p:cNvPr>
          <p:cNvSpPr txBox="1"/>
          <p:nvPr/>
        </p:nvSpPr>
        <p:spPr>
          <a:xfrm>
            <a:off x="4902695" y="673360"/>
            <a:ext cx="40908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7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12:34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9DA254E-2FFF-4952-826B-6DDD8FD5C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342" y="730108"/>
            <a:ext cx="343196" cy="823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A7E1CA-C053-498A-A736-5AC905F0987E}"/>
              </a:ext>
            </a:extLst>
          </p:cNvPr>
          <p:cNvSpPr txBox="1"/>
          <p:nvPr/>
        </p:nvSpPr>
        <p:spPr>
          <a:xfrm>
            <a:off x="4985178" y="2729915"/>
            <a:ext cx="1418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G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 descr="A picture containing monitor&#10;&#10;Description automatically generated">
            <a:extLst>
              <a:ext uri="{FF2B5EF4-FFF2-40B4-BE49-F238E27FC236}">
                <a16:creationId xmlns:a16="http://schemas.microsoft.com/office/drawing/2014/main" id="{108B9573-AFFC-4E26-8686-9FFB1F879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460" y="393700"/>
            <a:ext cx="3065080" cy="60706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6A60A272-5D3B-418F-A824-5FD3BE2FC5E3}"/>
              </a:ext>
            </a:extLst>
          </p:cNvPr>
          <p:cNvGrpSpPr/>
          <p:nvPr/>
        </p:nvGrpSpPr>
        <p:grpSpPr>
          <a:xfrm>
            <a:off x="5035084" y="1210283"/>
            <a:ext cx="47911" cy="135806"/>
            <a:chOff x="1595120" y="2214880"/>
            <a:chExt cx="193040" cy="374333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19733A3-CC3C-4B91-A3F1-0C68B86CC3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5120" y="2214880"/>
              <a:ext cx="193040" cy="19304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27E0487-4E4A-4AF6-94B0-B93B59EB1733}"/>
                </a:ext>
              </a:extLst>
            </p:cNvPr>
            <p:cNvCxnSpPr>
              <a:cxnSpLocks/>
            </p:cNvCxnSpPr>
            <p:nvPr/>
          </p:nvCxnSpPr>
          <p:spPr>
            <a:xfrm>
              <a:off x="1595120" y="2384108"/>
              <a:ext cx="185299" cy="20510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98F2671-B05D-47FA-9640-91A34BE40F40}"/>
              </a:ext>
            </a:extLst>
          </p:cNvPr>
          <p:cNvSpPr txBox="1"/>
          <p:nvPr/>
        </p:nvSpPr>
        <p:spPr>
          <a:xfrm>
            <a:off x="5087862" y="1153075"/>
            <a:ext cx="120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>
                <a:solidFill>
                  <a:schemeClr val="bg1"/>
                </a:solidFill>
              </a:rPr>
              <a:t>BACK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D6F064-303C-42D9-ACE3-43AD1FF78FAD}"/>
              </a:ext>
            </a:extLst>
          </p:cNvPr>
          <p:cNvSpPr txBox="1"/>
          <p:nvPr/>
        </p:nvSpPr>
        <p:spPr>
          <a:xfrm>
            <a:off x="4981549" y="2795228"/>
            <a:ext cx="1418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Marina Barrage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A73891-7AA1-42D0-B62E-EA3858DD7BF5}"/>
              </a:ext>
            </a:extLst>
          </p:cNvPr>
          <p:cNvSpPr txBox="1"/>
          <p:nvPr/>
        </p:nvSpPr>
        <p:spPr>
          <a:xfrm>
            <a:off x="4981549" y="3154157"/>
            <a:ext cx="2047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Siloso</a:t>
            </a:r>
            <a:r>
              <a:rPr lang="en-SG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Beach, Sentosa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63C753F-402E-4832-9AF0-1E7CE982E6EC}"/>
              </a:ext>
            </a:extLst>
          </p:cNvPr>
          <p:cNvGrpSpPr/>
          <p:nvPr/>
        </p:nvGrpSpPr>
        <p:grpSpPr>
          <a:xfrm>
            <a:off x="5064038" y="3613477"/>
            <a:ext cx="86858" cy="86858"/>
            <a:chOff x="5986370" y="4888077"/>
            <a:chExt cx="180000" cy="180000"/>
          </a:xfrm>
          <a:solidFill>
            <a:schemeClr val="bg1">
              <a:lumMod val="65000"/>
            </a:schemeClr>
          </a:solidFill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F9146846-FCB0-4F2C-807C-0B42C3A99DE9}"/>
                </a:ext>
              </a:extLst>
            </p:cNvPr>
            <p:cNvSpPr/>
            <p:nvPr/>
          </p:nvSpPr>
          <p:spPr>
            <a:xfrm rot="16200000" flipV="1">
              <a:off x="5986370" y="4969077"/>
              <a:ext cx="180000" cy="18000"/>
            </a:xfrm>
            <a:prstGeom prst="roundRect">
              <a:avLst>
                <a:gd name="adj" fmla="val 291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8E0D641F-1033-4B5E-8366-A4FE02338B38}"/>
                </a:ext>
              </a:extLst>
            </p:cNvPr>
            <p:cNvSpPr/>
            <p:nvPr/>
          </p:nvSpPr>
          <p:spPr>
            <a:xfrm flipV="1">
              <a:off x="5986370" y="4969076"/>
              <a:ext cx="180000" cy="18000"/>
            </a:xfrm>
            <a:prstGeom prst="roundRect">
              <a:avLst>
                <a:gd name="adj" fmla="val 291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503E498-9C11-4658-9F18-B3906613F207}"/>
              </a:ext>
            </a:extLst>
          </p:cNvPr>
          <p:cNvSpPr txBox="1"/>
          <p:nvPr/>
        </p:nvSpPr>
        <p:spPr>
          <a:xfrm>
            <a:off x="5109828" y="3550351"/>
            <a:ext cx="1293656" cy="21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LOCATION</a:t>
            </a:r>
            <a:endParaRPr lang="en-SG" sz="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A9ACF0-9C61-4D1F-91A5-067099E3861E}"/>
              </a:ext>
            </a:extLst>
          </p:cNvPr>
          <p:cNvSpPr txBox="1"/>
          <p:nvPr/>
        </p:nvSpPr>
        <p:spPr>
          <a:xfrm>
            <a:off x="6640307" y="5731060"/>
            <a:ext cx="489083" cy="2154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8980EB9-303B-41BD-9349-A2E8975EBD3B}"/>
              </a:ext>
            </a:extLst>
          </p:cNvPr>
          <p:cNvSpPr/>
          <p:nvPr/>
        </p:nvSpPr>
        <p:spPr>
          <a:xfrm>
            <a:off x="6738448" y="5691839"/>
            <a:ext cx="302413" cy="30241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lt1">
                  <a:alpha val="60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2CF9740-2470-43F5-A923-4302644DCCB5}"/>
              </a:ext>
            </a:extLst>
          </p:cNvPr>
          <p:cNvSpPr txBox="1"/>
          <p:nvPr/>
        </p:nvSpPr>
        <p:spPr>
          <a:xfrm>
            <a:off x="1034716" y="2510882"/>
            <a:ext cx="33191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solidFill>
                  <a:schemeClr val="bg1"/>
                </a:solidFill>
              </a:rPr>
              <a:t>List down the places of interest that you would like to visit during your trip.</a:t>
            </a:r>
          </a:p>
        </p:txBody>
      </p:sp>
    </p:spTree>
    <p:extLst>
      <p:ext uri="{BB962C8B-B14F-4D97-AF65-F5344CB8AC3E}">
        <p14:creationId xmlns:p14="http://schemas.microsoft.com/office/powerpoint/2010/main" val="84151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"/>
    </mc:Choice>
    <mc:Fallback xmlns="">
      <p:transition advClick="0"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4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  <p:bldP spid="45" grpId="2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 descr="A bridge over a body of water&#10;&#10;Description automatically generated">
            <a:extLst>
              <a:ext uri="{FF2B5EF4-FFF2-40B4-BE49-F238E27FC236}">
                <a16:creationId xmlns:a16="http://schemas.microsoft.com/office/drawing/2014/main" id="{D446B7B7-1D48-45CE-89F1-58E17499A85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2" t="7884" r="362" b="40602"/>
          <a:stretch/>
        </p:blipFill>
        <p:spPr>
          <a:xfrm>
            <a:off x="0" y="1790700"/>
            <a:ext cx="2305050" cy="915988"/>
          </a:xfr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C407938-B939-405B-9C27-D36B3FBD71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5166793 w 12192000"/>
              <a:gd name="connsiteY5" fmla="*/ 533400 h 6858000"/>
              <a:gd name="connsiteX6" fmla="*/ 4699000 w 12192000"/>
              <a:gd name="connsiteY6" fmla="*/ 1001193 h 6858000"/>
              <a:gd name="connsiteX7" fmla="*/ 4699000 w 12192000"/>
              <a:gd name="connsiteY7" fmla="*/ 5856807 h 6858000"/>
              <a:gd name="connsiteX8" fmla="*/ 5166793 w 12192000"/>
              <a:gd name="connsiteY8" fmla="*/ 6324600 h 6858000"/>
              <a:gd name="connsiteX9" fmla="*/ 7037907 w 12192000"/>
              <a:gd name="connsiteY9" fmla="*/ 6324600 h 6858000"/>
              <a:gd name="connsiteX10" fmla="*/ 7505700 w 12192000"/>
              <a:gd name="connsiteY10" fmla="*/ 5856807 h 6858000"/>
              <a:gd name="connsiteX11" fmla="*/ 7505700 w 12192000"/>
              <a:gd name="connsiteY11" fmla="*/ 1001193 h 6858000"/>
              <a:gd name="connsiteX12" fmla="*/ 7037907 w 12192000"/>
              <a:gd name="connsiteY12" fmla="*/ 533400 h 6858000"/>
              <a:gd name="connsiteX13" fmla="*/ 5166793 w 12192000"/>
              <a:gd name="connsiteY13" fmla="*/ 5334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5166793" y="533400"/>
                </a:moveTo>
                <a:cubicBezTo>
                  <a:pt x="4908438" y="533400"/>
                  <a:pt x="4699000" y="742838"/>
                  <a:pt x="4699000" y="1001193"/>
                </a:cubicBezTo>
                <a:lnTo>
                  <a:pt x="4699000" y="5856807"/>
                </a:lnTo>
                <a:cubicBezTo>
                  <a:pt x="4699000" y="6115162"/>
                  <a:pt x="4908438" y="6324600"/>
                  <a:pt x="5166793" y="6324600"/>
                </a:cubicBezTo>
                <a:lnTo>
                  <a:pt x="7037907" y="6324600"/>
                </a:lnTo>
                <a:cubicBezTo>
                  <a:pt x="7296262" y="6324600"/>
                  <a:pt x="7505700" y="6115162"/>
                  <a:pt x="7505700" y="5856807"/>
                </a:cubicBezTo>
                <a:lnTo>
                  <a:pt x="7505700" y="1001193"/>
                </a:lnTo>
                <a:cubicBezTo>
                  <a:pt x="7505700" y="742838"/>
                  <a:pt x="7296262" y="533400"/>
                  <a:pt x="7037907" y="533400"/>
                </a:cubicBezTo>
                <a:lnTo>
                  <a:pt x="5166793" y="533400"/>
                </a:lnTo>
                <a:close/>
              </a:path>
            </a:pathLst>
          </a:custGeom>
          <a:gradFill flip="none" rotWithShape="1">
            <a:gsLst>
              <a:gs pos="20000">
                <a:srgbClr val="40D0B9"/>
              </a:gs>
              <a:gs pos="0">
                <a:srgbClr val="3CDBB2"/>
              </a:gs>
              <a:gs pos="100000">
                <a:srgbClr val="49B8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D93613-3BE8-4548-B889-1D30994138EE}"/>
              </a:ext>
            </a:extLst>
          </p:cNvPr>
          <p:cNvSpPr txBox="1"/>
          <p:nvPr/>
        </p:nvSpPr>
        <p:spPr>
          <a:xfrm>
            <a:off x="4902695" y="673360"/>
            <a:ext cx="40908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7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12:34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A7B463-1C83-4306-9B58-BCA4579F9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342" y="730108"/>
            <a:ext cx="343196" cy="82367"/>
          </a:xfrm>
          <a:prstGeom prst="rect">
            <a:avLst/>
          </a:prstGeom>
        </p:spPr>
      </p:pic>
      <p:pic>
        <p:nvPicPr>
          <p:cNvPr id="22" name="Picture 21" descr="A picture containing monitor&#10;&#10;Description automatically generated">
            <a:extLst>
              <a:ext uri="{FF2B5EF4-FFF2-40B4-BE49-F238E27FC236}">
                <a16:creationId xmlns:a16="http://schemas.microsoft.com/office/drawing/2014/main" id="{11530976-30D3-4174-8B2F-6CA08B9F0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460" y="393700"/>
            <a:ext cx="306508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88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1000">
        <p:fade/>
      </p:transition>
    </mc:Choice>
    <mc:Fallback xmlns="">
      <p:transition advClick="0" advTm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 descr="A bridge over a body of water&#10;&#10;Description automatically generated">
            <a:extLst>
              <a:ext uri="{FF2B5EF4-FFF2-40B4-BE49-F238E27FC236}">
                <a16:creationId xmlns:a16="http://schemas.microsoft.com/office/drawing/2014/main" id="{D446B7B7-1D48-45CE-89F1-58E17499A85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2" t="7884" r="362" b="40602"/>
          <a:stretch/>
        </p:blipFill>
        <p:spPr>
          <a:xfrm>
            <a:off x="0" y="1790700"/>
            <a:ext cx="2305050" cy="915988"/>
          </a:xfr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C407938-B939-405B-9C27-D36B3FBD71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5166793 w 12192000"/>
              <a:gd name="connsiteY5" fmla="*/ 533400 h 6858000"/>
              <a:gd name="connsiteX6" fmla="*/ 4699000 w 12192000"/>
              <a:gd name="connsiteY6" fmla="*/ 1001193 h 6858000"/>
              <a:gd name="connsiteX7" fmla="*/ 4699000 w 12192000"/>
              <a:gd name="connsiteY7" fmla="*/ 5856807 h 6858000"/>
              <a:gd name="connsiteX8" fmla="*/ 5166793 w 12192000"/>
              <a:gd name="connsiteY8" fmla="*/ 6324600 h 6858000"/>
              <a:gd name="connsiteX9" fmla="*/ 7037907 w 12192000"/>
              <a:gd name="connsiteY9" fmla="*/ 6324600 h 6858000"/>
              <a:gd name="connsiteX10" fmla="*/ 7505700 w 12192000"/>
              <a:gd name="connsiteY10" fmla="*/ 5856807 h 6858000"/>
              <a:gd name="connsiteX11" fmla="*/ 7505700 w 12192000"/>
              <a:gd name="connsiteY11" fmla="*/ 1001193 h 6858000"/>
              <a:gd name="connsiteX12" fmla="*/ 7037907 w 12192000"/>
              <a:gd name="connsiteY12" fmla="*/ 533400 h 6858000"/>
              <a:gd name="connsiteX13" fmla="*/ 5166793 w 12192000"/>
              <a:gd name="connsiteY13" fmla="*/ 5334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5166793" y="533400"/>
                </a:moveTo>
                <a:cubicBezTo>
                  <a:pt x="4908438" y="533400"/>
                  <a:pt x="4699000" y="742838"/>
                  <a:pt x="4699000" y="1001193"/>
                </a:cubicBezTo>
                <a:lnTo>
                  <a:pt x="4699000" y="5856807"/>
                </a:lnTo>
                <a:cubicBezTo>
                  <a:pt x="4699000" y="6115162"/>
                  <a:pt x="4908438" y="6324600"/>
                  <a:pt x="5166793" y="6324600"/>
                </a:cubicBezTo>
                <a:lnTo>
                  <a:pt x="7037907" y="6324600"/>
                </a:lnTo>
                <a:cubicBezTo>
                  <a:pt x="7296262" y="6324600"/>
                  <a:pt x="7505700" y="6115162"/>
                  <a:pt x="7505700" y="5856807"/>
                </a:cubicBezTo>
                <a:lnTo>
                  <a:pt x="7505700" y="1001193"/>
                </a:lnTo>
                <a:cubicBezTo>
                  <a:pt x="7505700" y="742838"/>
                  <a:pt x="7296262" y="533400"/>
                  <a:pt x="7037907" y="533400"/>
                </a:cubicBezTo>
                <a:lnTo>
                  <a:pt x="5166793" y="533400"/>
                </a:lnTo>
                <a:close/>
              </a:path>
            </a:pathLst>
          </a:custGeom>
          <a:gradFill flip="none" rotWithShape="1">
            <a:gsLst>
              <a:gs pos="20000">
                <a:srgbClr val="40D0B9"/>
              </a:gs>
              <a:gs pos="0">
                <a:srgbClr val="3CDBB2"/>
              </a:gs>
              <a:gs pos="100000">
                <a:srgbClr val="49B8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D93613-3BE8-4548-B889-1D30994138EE}"/>
              </a:ext>
            </a:extLst>
          </p:cNvPr>
          <p:cNvSpPr txBox="1"/>
          <p:nvPr/>
        </p:nvSpPr>
        <p:spPr>
          <a:xfrm>
            <a:off x="4902695" y="673360"/>
            <a:ext cx="40908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7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12:34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A7B463-1C83-4306-9B58-BCA4579F9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342" y="730108"/>
            <a:ext cx="343196" cy="82367"/>
          </a:xfrm>
          <a:prstGeom prst="rect">
            <a:avLst/>
          </a:prstGeom>
        </p:spPr>
      </p:pic>
      <p:pic>
        <p:nvPicPr>
          <p:cNvPr id="22" name="Picture 21" descr="A picture containing monitor&#10;&#10;Description automatically generated">
            <a:extLst>
              <a:ext uri="{FF2B5EF4-FFF2-40B4-BE49-F238E27FC236}">
                <a16:creationId xmlns:a16="http://schemas.microsoft.com/office/drawing/2014/main" id="{11530976-30D3-4174-8B2F-6CA08B9F0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460" y="393700"/>
            <a:ext cx="3065080" cy="60706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FB0C000-6320-4BB2-B207-79359E4BD11B}"/>
              </a:ext>
            </a:extLst>
          </p:cNvPr>
          <p:cNvSpPr/>
          <p:nvPr/>
        </p:nvSpPr>
        <p:spPr>
          <a:xfrm>
            <a:off x="5634700" y="3235712"/>
            <a:ext cx="922599" cy="922599"/>
          </a:xfrm>
          <a:prstGeom prst="ellipse">
            <a:avLst/>
          </a:prstGeom>
          <a:noFill/>
          <a:ln w="57150">
            <a:solidFill>
              <a:srgbClr val="49B9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D48887-8AA8-418E-BB32-71C7F0EDDFA2}"/>
              </a:ext>
            </a:extLst>
          </p:cNvPr>
          <p:cNvSpPr txBox="1"/>
          <p:nvPr/>
        </p:nvSpPr>
        <p:spPr>
          <a:xfrm>
            <a:off x="4981549" y="2682625"/>
            <a:ext cx="2239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Creating itinerary….</a:t>
            </a:r>
          </a:p>
        </p:txBody>
      </p:sp>
    </p:spTree>
    <p:extLst>
      <p:ext uri="{BB962C8B-B14F-4D97-AF65-F5344CB8AC3E}">
        <p14:creationId xmlns:p14="http://schemas.microsoft.com/office/powerpoint/2010/main" val="314383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1000">
        <p:fade/>
      </p:transition>
    </mc:Choice>
    <mc:Fallback xmlns="">
      <p:transition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 descr="A bridge over a body of water&#10;&#10;Description automatically generated">
            <a:extLst>
              <a:ext uri="{FF2B5EF4-FFF2-40B4-BE49-F238E27FC236}">
                <a16:creationId xmlns:a16="http://schemas.microsoft.com/office/drawing/2014/main" id="{D446B7B7-1D48-45CE-89F1-58E17499A85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2" t="7884" r="362" b="40602"/>
          <a:stretch/>
        </p:blipFill>
        <p:spPr>
          <a:xfrm>
            <a:off x="0" y="1790700"/>
            <a:ext cx="2305050" cy="915988"/>
          </a:xfr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C407938-B939-405B-9C27-D36B3FBD71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5166793 w 12192000"/>
              <a:gd name="connsiteY5" fmla="*/ 533400 h 6858000"/>
              <a:gd name="connsiteX6" fmla="*/ 4699000 w 12192000"/>
              <a:gd name="connsiteY6" fmla="*/ 1001193 h 6858000"/>
              <a:gd name="connsiteX7" fmla="*/ 4699000 w 12192000"/>
              <a:gd name="connsiteY7" fmla="*/ 5856807 h 6858000"/>
              <a:gd name="connsiteX8" fmla="*/ 5166793 w 12192000"/>
              <a:gd name="connsiteY8" fmla="*/ 6324600 h 6858000"/>
              <a:gd name="connsiteX9" fmla="*/ 7037907 w 12192000"/>
              <a:gd name="connsiteY9" fmla="*/ 6324600 h 6858000"/>
              <a:gd name="connsiteX10" fmla="*/ 7505700 w 12192000"/>
              <a:gd name="connsiteY10" fmla="*/ 5856807 h 6858000"/>
              <a:gd name="connsiteX11" fmla="*/ 7505700 w 12192000"/>
              <a:gd name="connsiteY11" fmla="*/ 1001193 h 6858000"/>
              <a:gd name="connsiteX12" fmla="*/ 7037907 w 12192000"/>
              <a:gd name="connsiteY12" fmla="*/ 533400 h 6858000"/>
              <a:gd name="connsiteX13" fmla="*/ 5166793 w 12192000"/>
              <a:gd name="connsiteY13" fmla="*/ 5334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5166793" y="533400"/>
                </a:moveTo>
                <a:cubicBezTo>
                  <a:pt x="4908438" y="533400"/>
                  <a:pt x="4699000" y="742838"/>
                  <a:pt x="4699000" y="1001193"/>
                </a:cubicBezTo>
                <a:lnTo>
                  <a:pt x="4699000" y="5856807"/>
                </a:lnTo>
                <a:cubicBezTo>
                  <a:pt x="4699000" y="6115162"/>
                  <a:pt x="4908438" y="6324600"/>
                  <a:pt x="5166793" y="6324600"/>
                </a:cubicBezTo>
                <a:lnTo>
                  <a:pt x="7037907" y="6324600"/>
                </a:lnTo>
                <a:cubicBezTo>
                  <a:pt x="7296262" y="6324600"/>
                  <a:pt x="7505700" y="6115162"/>
                  <a:pt x="7505700" y="5856807"/>
                </a:cubicBezTo>
                <a:lnTo>
                  <a:pt x="7505700" y="1001193"/>
                </a:lnTo>
                <a:cubicBezTo>
                  <a:pt x="7505700" y="742838"/>
                  <a:pt x="7296262" y="533400"/>
                  <a:pt x="7037907" y="533400"/>
                </a:cubicBezTo>
                <a:lnTo>
                  <a:pt x="5166793" y="533400"/>
                </a:lnTo>
                <a:close/>
              </a:path>
            </a:pathLst>
          </a:custGeom>
          <a:gradFill flip="none" rotWithShape="1">
            <a:gsLst>
              <a:gs pos="20000">
                <a:srgbClr val="40D0B9"/>
              </a:gs>
              <a:gs pos="0">
                <a:srgbClr val="3CDBB2"/>
              </a:gs>
              <a:gs pos="100000">
                <a:srgbClr val="49B8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D93613-3BE8-4548-B889-1D30994138EE}"/>
              </a:ext>
            </a:extLst>
          </p:cNvPr>
          <p:cNvSpPr txBox="1"/>
          <p:nvPr/>
        </p:nvSpPr>
        <p:spPr>
          <a:xfrm>
            <a:off x="4902695" y="673360"/>
            <a:ext cx="40908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7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12:34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A7B463-1C83-4306-9B58-BCA4579F9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342" y="730108"/>
            <a:ext cx="343196" cy="82367"/>
          </a:xfrm>
          <a:prstGeom prst="rect">
            <a:avLst/>
          </a:prstGeom>
        </p:spPr>
      </p:pic>
      <p:pic>
        <p:nvPicPr>
          <p:cNvPr id="22" name="Picture 21" descr="A picture containing monitor&#10;&#10;Description automatically generated">
            <a:extLst>
              <a:ext uri="{FF2B5EF4-FFF2-40B4-BE49-F238E27FC236}">
                <a16:creationId xmlns:a16="http://schemas.microsoft.com/office/drawing/2014/main" id="{11530976-30D3-4174-8B2F-6CA08B9F0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460" y="393700"/>
            <a:ext cx="306508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1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1000">
        <p:fade/>
      </p:transition>
    </mc:Choice>
    <mc:Fallback xmlns="">
      <p:transition advClick="0" advTm="1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52513B72-FB42-4FE6-986B-2CFE1B036986}"/>
              </a:ext>
            </a:extLst>
          </p:cNvPr>
          <p:cNvSpPr/>
          <p:nvPr/>
        </p:nvSpPr>
        <p:spPr>
          <a:xfrm>
            <a:off x="4356100" y="360180"/>
            <a:ext cx="3467100" cy="1256748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BAAD720-10DA-468F-B7F3-499D189108A6}"/>
              </a:ext>
            </a:extLst>
          </p:cNvPr>
          <p:cNvSpPr txBox="1"/>
          <p:nvPr/>
        </p:nvSpPr>
        <p:spPr>
          <a:xfrm>
            <a:off x="5499528" y="992448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SINGAPORE </a:t>
            </a:r>
          </a:p>
          <a:p>
            <a:pPr algn="ctr"/>
            <a:r>
              <a:rPr lang="en-SG" sz="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1-7 OCTOBER – ITINERARY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DC12144-50CB-4A61-8801-591BBDECCA52}"/>
              </a:ext>
            </a:extLst>
          </p:cNvPr>
          <p:cNvSpPr txBox="1"/>
          <p:nvPr/>
        </p:nvSpPr>
        <p:spPr>
          <a:xfrm>
            <a:off x="5023605" y="1339282"/>
            <a:ext cx="44916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7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OCT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1533641-3D0F-4E1D-8CF1-CD78E86474E0}"/>
              </a:ext>
            </a:extLst>
          </p:cNvPr>
          <p:cNvSpPr txBox="1"/>
          <p:nvPr/>
        </p:nvSpPr>
        <p:spPr>
          <a:xfrm>
            <a:off x="5870243" y="1339282"/>
            <a:ext cx="4491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7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OCT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98216B-0162-41D3-8513-B67387AAEA75}"/>
              </a:ext>
            </a:extLst>
          </p:cNvPr>
          <p:cNvSpPr txBox="1"/>
          <p:nvPr/>
        </p:nvSpPr>
        <p:spPr>
          <a:xfrm>
            <a:off x="6719231" y="1333204"/>
            <a:ext cx="4491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7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OCT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BB789F31-34AB-40D1-AC00-0FDA0ABCFBF8}"/>
              </a:ext>
            </a:extLst>
          </p:cNvPr>
          <p:cNvSpPr/>
          <p:nvPr/>
        </p:nvSpPr>
        <p:spPr>
          <a:xfrm flipV="1">
            <a:off x="4838550" y="1565698"/>
            <a:ext cx="813099" cy="18000"/>
          </a:xfrm>
          <a:prstGeom prst="roundRect">
            <a:avLst>
              <a:gd name="adj" fmla="val 29167"/>
            </a:avLst>
          </a:prstGeom>
          <a:solidFill>
            <a:srgbClr val="49B8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804854E-C0C5-4A53-9A0A-3DE728A8E0DF}"/>
              </a:ext>
            </a:extLst>
          </p:cNvPr>
          <p:cNvSpPr txBox="1"/>
          <p:nvPr/>
        </p:nvSpPr>
        <p:spPr>
          <a:xfrm>
            <a:off x="4902695" y="673360"/>
            <a:ext cx="40908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7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12:34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DF84B792-92FF-4D07-BC0A-016518020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342" y="730108"/>
            <a:ext cx="343196" cy="82367"/>
          </a:xfrm>
          <a:prstGeom prst="rect">
            <a:avLst/>
          </a:prstGeom>
        </p:spPr>
      </p:pic>
      <p:pic>
        <p:nvPicPr>
          <p:cNvPr id="52" name="Picture Placeholder 24" descr="A bridge over a body of water&#10;&#10;Description automatically generated">
            <a:extLst>
              <a:ext uri="{FF2B5EF4-FFF2-40B4-BE49-F238E27FC236}">
                <a16:creationId xmlns:a16="http://schemas.microsoft.com/office/drawing/2014/main" id="{304FCF40-71AF-40D4-8BA7-FDED99142E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2" t="1761" r="362" b="1655"/>
          <a:stretch/>
        </p:blipFill>
        <p:spPr>
          <a:xfrm>
            <a:off x="1998434" y="1610058"/>
            <a:ext cx="7551966" cy="5629157"/>
          </a:xfrm>
          <a:prstGeom prst="round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B2C7DE60-C8F1-4F52-9F49-6A8B57EF7D06}"/>
              </a:ext>
            </a:extLst>
          </p:cNvPr>
          <p:cNvSpPr/>
          <p:nvPr/>
        </p:nvSpPr>
        <p:spPr>
          <a:xfrm>
            <a:off x="2946369" y="1615797"/>
            <a:ext cx="6050342" cy="6565992"/>
          </a:xfrm>
          <a:prstGeom prst="roundRect">
            <a:avLst/>
          </a:prstGeom>
          <a:gradFill>
            <a:gsLst>
              <a:gs pos="0">
                <a:srgbClr val="2F92A3">
                  <a:alpha val="80000"/>
                </a:srgbClr>
              </a:gs>
              <a:gs pos="100000">
                <a:srgbClr val="21B58E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30C5B88-F62C-4702-A6F1-3897909A6683}"/>
              </a:ext>
            </a:extLst>
          </p:cNvPr>
          <p:cNvSpPr txBox="1"/>
          <p:nvPr/>
        </p:nvSpPr>
        <p:spPr>
          <a:xfrm>
            <a:off x="4793238" y="1721856"/>
            <a:ext cx="112385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REORDER SEQUENCE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11F4E8E-3059-4C98-BD09-1410AEBF2CA8}"/>
              </a:ext>
            </a:extLst>
          </p:cNvPr>
          <p:cNvSpPr txBox="1"/>
          <p:nvPr/>
        </p:nvSpPr>
        <p:spPr>
          <a:xfrm>
            <a:off x="6381884" y="1726001"/>
            <a:ext cx="98632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PREFERENCES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F4D8565-DBFF-44CB-B8B8-A1A3C1ACB295}"/>
              </a:ext>
            </a:extLst>
          </p:cNvPr>
          <p:cNvGrpSpPr/>
          <p:nvPr/>
        </p:nvGrpSpPr>
        <p:grpSpPr>
          <a:xfrm>
            <a:off x="4393866" y="2050851"/>
            <a:ext cx="2948868" cy="3648008"/>
            <a:chOff x="4393866" y="2050851"/>
            <a:chExt cx="2948868" cy="364800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186742D-4D07-4F32-8032-3AF1D4761954}"/>
                </a:ext>
              </a:extLst>
            </p:cNvPr>
            <p:cNvSpPr txBox="1"/>
            <p:nvPr/>
          </p:nvSpPr>
          <p:spPr>
            <a:xfrm>
              <a:off x="5651649" y="2050851"/>
              <a:ext cx="1687946" cy="553998"/>
            </a:xfrm>
            <a:prstGeom prst="rect">
              <a:avLst/>
            </a:prstGeom>
            <a:noFill/>
            <a:effectLst>
              <a:outerShdw blurRad="63500" algn="ctr" rotWithShape="0">
                <a:srgbClr val="000000">
                  <a:alpha val="96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r>
                <a:rPr lang="en-SG" sz="900" dirty="0">
                  <a:solidFill>
                    <a:schemeClr val="bg1">
                      <a:lumMod val="85000"/>
                    </a:schemeClr>
                  </a:solidFill>
                </a:rPr>
                <a:t>COMMUTE</a:t>
              </a:r>
            </a:p>
            <a:p>
              <a:r>
                <a:rPr lang="en-SG" sz="1050" dirty="0">
                  <a:solidFill>
                    <a:schemeClr val="bg1"/>
                  </a:solidFill>
                </a:rPr>
                <a:t>LEAVE </a:t>
              </a:r>
              <a:r>
                <a:rPr lang="en-SG" sz="1050" b="1" dirty="0">
                  <a:solidFill>
                    <a:schemeClr val="bg1"/>
                  </a:solidFill>
                </a:rPr>
                <a:t>MARRIOT HOTEL SINGAPORE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5F0F5D9-0496-43FA-A2D0-0431D7533B39}"/>
                </a:ext>
              </a:extLst>
            </p:cNvPr>
            <p:cNvSpPr txBox="1"/>
            <p:nvPr/>
          </p:nvSpPr>
          <p:spPr>
            <a:xfrm>
              <a:off x="5651649" y="2838259"/>
              <a:ext cx="1687946" cy="553998"/>
            </a:xfrm>
            <a:prstGeom prst="rect">
              <a:avLst/>
            </a:prstGeom>
            <a:noFill/>
            <a:effectLst>
              <a:outerShdw blurRad="63500" algn="ctr" rotWithShape="0">
                <a:srgbClr val="000000">
                  <a:alpha val="96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r>
                <a:rPr lang="en-SG" sz="900" dirty="0">
                  <a:solidFill>
                    <a:schemeClr val="bg1">
                      <a:lumMod val="85000"/>
                    </a:schemeClr>
                  </a:solidFill>
                </a:rPr>
                <a:t>TRAFFIC - LOW</a:t>
              </a:r>
            </a:p>
            <a:p>
              <a:r>
                <a:rPr lang="en-SG" sz="1050" dirty="0">
                  <a:solidFill>
                    <a:schemeClr val="bg1"/>
                  </a:solidFill>
                </a:rPr>
                <a:t>ARRIVE AT </a:t>
              </a:r>
              <a:r>
                <a:rPr lang="en-SG" sz="1050" b="1" dirty="0">
                  <a:solidFill>
                    <a:schemeClr val="bg1"/>
                  </a:solidFill>
                </a:rPr>
                <a:t>MARINA BARRAGE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E8D7123-AE6F-42C7-B504-9CC829CC2937}"/>
                </a:ext>
              </a:extLst>
            </p:cNvPr>
            <p:cNvSpPr txBox="1"/>
            <p:nvPr/>
          </p:nvSpPr>
          <p:spPr>
            <a:xfrm>
              <a:off x="5654788" y="3681668"/>
              <a:ext cx="1687946" cy="392415"/>
            </a:xfrm>
            <a:prstGeom prst="rect">
              <a:avLst/>
            </a:prstGeom>
            <a:noFill/>
            <a:effectLst>
              <a:outerShdw blurRad="63500" algn="ctr" rotWithShape="0">
                <a:srgbClr val="000000">
                  <a:alpha val="96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r>
                <a:rPr lang="en-SG" sz="900" dirty="0">
                  <a:solidFill>
                    <a:srgbClr val="FF6801"/>
                  </a:solidFill>
                </a:rPr>
                <a:t>TRAFFIC – HIGH</a:t>
              </a:r>
            </a:p>
            <a:p>
              <a:r>
                <a:rPr lang="en-SG" sz="1050" dirty="0">
                  <a:solidFill>
                    <a:schemeClr val="bg1"/>
                  </a:solidFill>
                </a:rPr>
                <a:t>ARRIVE AT </a:t>
              </a:r>
              <a:r>
                <a:rPr lang="en-SG" sz="1050" b="1" dirty="0">
                  <a:solidFill>
                    <a:schemeClr val="bg1"/>
                  </a:solidFill>
                </a:rPr>
                <a:t>SENTOSA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F366FBF-DAB4-4EC9-90A8-D67A206C88AE}"/>
                </a:ext>
              </a:extLst>
            </p:cNvPr>
            <p:cNvSpPr txBox="1"/>
            <p:nvPr/>
          </p:nvSpPr>
          <p:spPr>
            <a:xfrm>
              <a:off x="5651649" y="4370238"/>
              <a:ext cx="1687946" cy="553998"/>
            </a:xfrm>
            <a:prstGeom prst="rect">
              <a:avLst/>
            </a:prstGeom>
            <a:noFill/>
            <a:effectLst>
              <a:outerShdw blurRad="63500" algn="ctr" rotWithShape="0">
                <a:srgbClr val="000000">
                  <a:alpha val="96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r>
                <a:rPr lang="en-SG" sz="900" dirty="0">
                  <a:solidFill>
                    <a:srgbClr val="FFC000"/>
                  </a:solidFill>
                </a:rPr>
                <a:t>RECOMMENDED</a:t>
              </a:r>
            </a:p>
            <a:p>
              <a:r>
                <a:rPr lang="en-SG" sz="1050" dirty="0">
                  <a:solidFill>
                    <a:schemeClr val="bg1"/>
                  </a:solidFill>
                </a:rPr>
                <a:t>LUNCH AT </a:t>
              </a:r>
              <a:r>
                <a:rPr lang="en-SG" sz="1050" b="1" dirty="0">
                  <a:solidFill>
                    <a:schemeClr val="bg1"/>
                  </a:solidFill>
                </a:rPr>
                <a:t>JUMBO SEAFOOD</a:t>
              </a: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263ED3F-742C-4ADC-A47E-6AA447D594E5}"/>
                </a:ext>
              </a:extLst>
            </p:cNvPr>
            <p:cNvSpPr/>
            <p:nvPr/>
          </p:nvSpPr>
          <p:spPr>
            <a:xfrm>
              <a:off x="5521953" y="2241685"/>
              <a:ext cx="61285" cy="6128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381ECAD-453E-4365-86D1-04FB049077BA}"/>
                </a:ext>
              </a:extLst>
            </p:cNvPr>
            <p:cNvCxnSpPr>
              <a:cxnSpLocks/>
              <a:stCxn id="3" idx="4"/>
              <a:endCxn id="71" idx="0"/>
            </p:cNvCxnSpPr>
            <p:nvPr/>
          </p:nvCxnSpPr>
          <p:spPr>
            <a:xfrm>
              <a:off x="5552596" y="2302970"/>
              <a:ext cx="0" cy="7080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12E1FB3-3D3E-4CCE-A03E-CD17C7B66FEB}"/>
                </a:ext>
              </a:extLst>
            </p:cNvPr>
            <p:cNvSpPr/>
            <p:nvPr/>
          </p:nvSpPr>
          <p:spPr>
            <a:xfrm>
              <a:off x="5521953" y="3011046"/>
              <a:ext cx="61285" cy="6128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85AA9DA-6782-4946-ABBA-31E17AAAC5C4}"/>
                </a:ext>
              </a:extLst>
            </p:cNvPr>
            <p:cNvSpPr txBox="1"/>
            <p:nvPr/>
          </p:nvSpPr>
          <p:spPr>
            <a:xfrm>
              <a:off x="5652255" y="5144861"/>
              <a:ext cx="1687946" cy="553998"/>
            </a:xfrm>
            <a:prstGeom prst="rect">
              <a:avLst/>
            </a:prstGeom>
            <a:noFill/>
            <a:effectLst>
              <a:outerShdw blurRad="63500" algn="ctr" rotWithShape="0">
                <a:srgbClr val="000000">
                  <a:alpha val="96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r>
                <a:rPr lang="en-SG" sz="900" dirty="0">
                  <a:solidFill>
                    <a:schemeClr val="bg1">
                      <a:lumMod val="85000"/>
                    </a:schemeClr>
                  </a:solidFill>
                </a:rPr>
                <a:t>COMMUTE</a:t>
              </a:r>
            </a:p>
            <a:p>
              <a:r>
                <a:rPr lang="en-SG" sz="1050" dirty="0">
                  <a:solidFill>
                    <a:schemeClr val="bg1"/>
                  </a:solidFill>
                </a:rPr>
                <a:t>ARRIVE AT </a:t>
              </a:r>
              <a:r>
                <a:rPr lang="en-SG" sz="1050" b="1" dirty="0">
                  <a:solidFill>
                    <a:schemeClr val="bg1"/>
                  </a:solidFill>
                </a:rPr>
                <a:t>MARRIOT HOTEL – SINGAPORE 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A4E53B3-318E-4209-BE1C-83BC3B80695B}"/>
                </a:ext>
              </a:extLst>
            </p:cNvPr>
            <p:cNvCxnSpPr>
              <a:cxnSpLocks/>
              <a:endCxn id="80" idx="0"/>
            </p:cNvCxnSpPr>
            <p:nvPr/>
          </p:nvCxnSpPr>
          <p:spPr>
            <a:xfrm>
              <a:off x="5552596" y="3068038"/>
              <a:ext cx="0" cy="7080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02BAC69-4A1A-47A3-AF0E-C4CF7314FCC8}"/>
                </a:ext>
              </a:extLst>
            </p:cNvPr>
            <p:cNvSpPr/>
            <p:nvPr/>
          </p:nvSpPr>
          <p:spPr>
            <a:xfrm>
              <a:off x="5521953" y="3776114"/>
              <a:ext cx="61285" cy="61285"/>
            </a:xfrm>
            <a:prstGeom prst="ellipse">
              <a:avLst/>
            </a:prstGeom>
            <a:noFill/>
            <a:ln>
              <a:solidFill>
                <a:srgbClr val="FF68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90800A0-1AC8-45CB-BD6E-CBEC29F1B801}"/>
                </a:ext>
              </a:extLst>
            </p:cNvPr>
            <p:cNvCxnSpPr>
              <a:cxnSpLocks/>
              <a:endCxn id="82" idx="0"/>
            </p:cNvCxnSpPr>
            <p:nvPr/>
          </p:nvCxnSpPr>
          <p:spPr>
            <a:xfrm>
              <a:off x="5552596" y="3837399"/>
              <a:ext cx="0" cy="7080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BA2CD43-DEF1-44AF-8843-3A53968BF029}"/>
                </a:ext>
              </a:extLst>
            </p:cNvPr>
            <p:cNvCxnSpPr>
              <a:cxnSpLocks/>
              <a:endCxn id="84" idx="0"/>
            </p:cNvCxnSpPr>
            <p:nvPr/>
          </p:nvCxnSpPr>
          <p:spPr>
            <a:xfrm>
              <a:off x="5552596" y="4599110"/>
              <a:ext cx="0" cy="7080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BAA928C-9FD3-48E5-B3E1-43E871E104E6}"/>
                </a:ext>
              </a:extLst>
            </p:cNvPr>
            <p:cNvSpPr/>
            <p:nvPr/>
          </p:nvSpPr>
          <p:spPr>
            <a:xfrm>
              <a:off x="5521953" y="5307186"/>
              <a:ext cx="61285" cy="6128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AE8B5BF-DFDE-414C-BC30-1860E8A4A444}"/>
                </a:ext>
              </a:extLst>
            </p:cNvPr>
            <p:cNvSpPr/>
            <p:nvPr/>
          </p:nvSpPr>
          <p:spPr>
            <a:xfrm>
              <a:off x="5521953" y="4545475"/>
              <a:ext cx="61285" cy="61285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120195D-A5DE-41C1-8996-0F96941B3671}"/>
                </a:ext>
              </a:extLst>
            </p:cNvPr>
            <p:cNvSpPr txBox="1"/>
            <p:nvPr/>
          </p:nvSpPr>
          <p:spPr>
            <a:xfrm>
              <a:off x="5065585" y="2175015"/>
              <a:ext cx="43771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0900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328F3B0-064F-4B07-A50A-50C65FE5DEFA}"/>
                </a:ext>
              </a:extLst>
            </p:cNvPr>
            <p:cNvSpPr txBox="1"/>
            <p:nvPr/>
          </p:nvSpPr>
          <p:spPr>
            <a:xfrm>
              <a:off x="4736434" y="2948378"/>
              <a:ext cx="6832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sz="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0930 - 1100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5AD30C6-55D9-4BD0-A5DA-EF65CFA211DD}"/>
                </a:ext>
              </a:extLst>
            </p:cNvPr>
            <p:cNvSpPr txBox="1"/>
            <p:nvPr/>
          </p:nvSpPr>
          <p:spPr>
            <a:xfrm>
              <a:off x="4697439" y="3710140"/>
              <a:ext cx="71943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sz="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1100 – 1200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870591D-7CF6-49E7-BBC5-D5646751AAEF}"/>
                </a:ext>
              </a:extLst>
            </p:cNvPr>
            <p:cNvSpPr txBox="1"/>
            <p:nvPr/>
          </p:nvSpPr>
          <p:spPr>
            <a:xfrm>
              <a:off x="4701993" y="4483503"/>
              <a:ext cx="71943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sz="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1300 – 1400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7A88A8A-1F2D-4EB8-9E48-5F867EB9B4FD}"/>
                </a:ext>
              </a:extLst>
            </p:cNvPr>
            <p:cNvSpPr txBox="1"/>
            <p:nvPr/>
          </p:nvSpPr>
          <p:spPr>
            <a:xfrm>
              <a:off x="4692685" y="5246740"/>
              <a:ext cx="71943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sz="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1730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1C71AA9-6842-40C0-9B45-DBC6B3AC6D97}"/>
                </a:ext>
              </a:extLst>
            </p:cNvPr>
            <p:cNvSpPr txBox="1"/>
            <p:nvPr/>
          </p:nvSpPr>
          <p:spPr>
            <a:xfrm>
              <a:off x="4418837" y="2564675"/>
              <a:ext cx="99792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sz="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30mins</a:t>
              </a:r>
            </a:p>
            <a:p>
              <a:pPr algn="r"/>
              <a:r>
                <a:rPr lang="en-SG" sz="5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NAVIGATION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5129F63-7C0B-438E-8C1B-355EE1100C84}"/>
                </a:ext>
              </a:extLst>
            </p:cNvPr>
            <p:cNvSpPr txBox="1"/>
            <p:nvPr/>
          </p:nvSpPr>
          <p:spPr>
            <a:xfrm>
              <a:off x="4414183" y="3272576"/>
              <a:ext cx="99792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sz="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1hr</a:t>
              </a:r>
            </a:p>
            <a:p>
              <a:pPr algn="r"/>
              <a:r>
                <a:rPr lang="en-SG" sz="5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NAVIGATION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156C8B8-93EE-4D2A-BB96-64F7BC162CD1}"/>
                </a:ext>
              </a:extLst>
            </p:cNvPr>
            <p:cNvSpPr txBox="1"/>
            <p:nvPr/>
          </p:nvSpPr>
          <p:spPr>
            <a:xfrm>
              <a:off x="4393866" y="4055728"/>
              <a:ext cx="99792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sz="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15min</a:t>
              </a:r>
            </a:p>
            <a:p>
              <a:pPr algn="r"/>
              <a:r>
                <a:rPr lang="en-SG" sz="5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NAVIGATION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E5C97D2-A09D-40B8-B67B-DA48C6D36C98}"/>
                </a:ext>
              </a:extLst>
            </p:cNvPr>
            <p:cNvSpPr txBox="1"/>
            <p:nvPr/>
          </p:nvSpPr>
          <p:spPr>
            <a:xfrm>
              <a:off x="4410658" y="4824208"/>
              <a:ext cx="99792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SG" sz="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1hr 10min</a:t>
              </a:r>
            </a:p>
            <a:p>
              <a:pPr algn="r"/>
              <a:r>
                <a:rPr lang="en-SG" sz="5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NAVIGATION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E0BD552-DA0E-47F5-AA82-CAA1625C33C3}"/>
                </a:ext>
              </a:extLst>
            </p:cNvPr>
            <p:cNvSpPr/>
            <p:nvPr/>
          </p:nvSpPr>
          <p:spPr>
            <a:xfrm>
              <a:off x="4870418" y="2573709"/>
              <a:ext cx="530924" cy="250980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BCB61B9-797F-4607-8F30-FD74999D7F35}"/>
                </a:ext>
              </a:extLst>
            </p:cNvPr>
            <p:cNvSpPr/>
            <p:nvPr/>
          </p:nvSpPr>
          <p:spPr>
            <a:xfrm>
              <a:off x="4870418" y="3280648"/>
              <a:ext cx="530924" cy="250980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FFC7640-3694-499F-BD5B-15ECFA46DA82}"/>
                </a:ext>
              </a:extLst>
            </p:cNvPr>
            <p:cNvSpPr/>
            <p:nvPr/>
          </p:nvSpPr>
          <p:spPr>
            <a:xfrm>
              <a:off x="4870418" y="4055511"/>
              <a:ext cx="530924" cy="250980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4AB548A3-4EEE-4F62-8974-8EA7F1EA7CDB}"/>
                </a:ext>
              </a:extLst>
            </p:cNvPr>
            <p:cNvSpPr/>
            <p:nvPr/>
          </p:nvSpPr>
          <p:spPr>
            <a:xfrm>
              <a:off x="4870418" y="4829523"/>
              <a:ext cx="530924" cy="250980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EE17975-CD09-4B02-9FE0-0BA730338EBC}"/>
                </a:ext>
              </a:extLst>
            </p:cNvPr>
            <p:cNvSpPr txBox="1"/>
            <p:nvPr/>
          </p:nvSpPr>
          <p:spPr>
            <a:xfrm>
              <a:off x="5745683" y="4064305"/>
              <a:ext cx="861000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SG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VIEW ALTERNATIVES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BE68485-26BE-4696-AD3A-4F4A116D715F}"/>
                </a:ext>
              </a:extLst>
            </p:cNvPr>
            <p:cNvSpPr txBox="1"/>
            <p:nvPr/>
          </p:nvSpPr>
          <p:spPr>
            <a:xfrm>
              <a:off x="5745683" y="4909982"/>
              <a:ext cx="861000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SG" sz="6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VIEW ALTERNATIVES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A18AFC5E-33C5-4CE7-ACD9-0FE0E3363A56}"/>
              </a:ext>
            </a:extLst>
          </p:cNvPr>
          <p:cNvGrpSpPr/>
          <p:nvPr/>
        </p:nvGrpSpPr>
        <p:grpSpPr>
          <a:xfrm>
            <a:off x="5004604" y="1078203"/>
            <a:ext cx="47911" cy="135806"/>
            <a:chOff x="1595120" y="2214880"/>
            <a:chExt cx="193040" cy="374333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5BEADC8-9520-4E24-95C5-6867DC6D8E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5120" y="2214880"/>
              <a:ext cx="193040" cy="19304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B76DF13B-FDF0-41EA-8A19-08C29B0B711D}"/>
                </a:ext>
              </a:extLst>
            </p:cNvPr>
            <p:cNvCxnSpPr>
              <a:cxnSpLocks/>
            </p:cNvCxnSpPr>
            <p:nvPr/>
          </p:nvCxnSpPr>
          <p:spPr>
            <a:xfrm>
              <a:off x="1595120" y="2384108"/>
              <a:ext cx="185299" cy="205105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4F462640-32DD-4D6F-A3F4-F362AA8170A7}"/>
              </a:ext>
            </a:extLst>
          </p:cNvPr>
          <p:cNvSpPr/>
          <p:nvPr/>
        </p:nvSpPr>
        <p:spPr>
          <a:xfrm>
            <a:off x="6001239" y="3993334"/>
            <a:ext cx="302413" cy="30241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lt1">
                  <a:alpha val="60000"/>
                </a:schemeClr>
              </a:solidFill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0C3094CB-5122-4A45-B5C0-4A756A3A4864}"/>
              </a:ext>
            </a:extLst>
          </p:cNvPr>
          <p:cNvSpPr/>
          <p:nvPr/>
        </p:nvSpPr>
        <p:spPr>
          <a:xfrm>
            <a:off x="4708427" y="5795074"/>
            <a:ext cx="2755215" cy="5385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F35E50A-7CD0-469E-B78B-E8410FC81920}"/>
              </a:ext>
            </a:extLst>
          </p:cNvPr>
          <p:cNvSpPr txBox="1"/>
          <p:nvPr/>
        </p:nvSpPr>
        <p:spPr>
          <a:xfrm>
            <a:off x="5582213" y="5898360"/>
            <a:ext cx="10067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050" dirty="0">
                <a:solidFill>
                  <a:schemeClr val="bg1"/>
                </a:solidFill>
              </a:rPr>
              <a:t>MAP VIEW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11F584-C5BA-4C88-9CA6-8F05D4EAE373}"/>
              </a:ext>
            </a:extLst>
          </p:cNvPr>
          <p:cNvGrpSpPr/>
          <p:nvPr/>
        </p:nvGrpSpPr>
        <p:grpSpPr>
          <a:xfrm>
            <a:off x="4807178" y="6959208"/>
            <a:ext cx="2849071" cy="5573944"/>
            <a:chOff x="4807178" y="7139681"/>
            <a:chExt cx="2849071" cy="5573944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2BB4EBD-1C66-4217-9FBE-B8EB1D1B82BA}"/>
                </a:ext>
              </a:extLst>
            </p:cNvPr>
            <p:cNvGrpSpPr/>
            <p:nvPr/>
          </p:nvGrpSpPr>
          <p:grpSpPr>
            <a:xfrm>
              <a:off x="4807178" y="7139681"/>
              <a:ext cx="2849071" cy="5573944"/>
              <a:chOff x="4807178" y="2062353"/>
              <a:chExt cx="2849071" cy="5573944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74AFCBC3-FF41-490D-A782-11B061B56F38}"/>
                  </a:ext>
                </a:extLst>
              </p:cNvPr>
              <p:cNvGrpSpPr/>
              <p:nvPr/>
            </p:nvGrpSpPr>
            <p:grpSpPr>
              <a:xfrm>
                <a:off x="4807178" y="2062353"/>
                <a:ext cx="2578060" cy="5573944"/>
                <a:chOff x="4807178" y="2062353"/>
                <a:chExt cx="2578060" cy="5573944"/>
              </a:xfrm>
            </p:grpSpPr>
            <p:sp>
              <p:nvSpPr>
                <p:cNvPr id="130" name="Rectangle: Rounded Corners 129">
                  <a:extLst>
                    <a:ext uri="{FF2B5EF4-FFF2-40B4-BE49-F238E27FC236}">
                      <a16:creationId xmlns:a16="http://schemas.microsoft.com/office/drawing/2014/main" id="{519F47B3-18BD-4BE6-B9AC-B3E630811A2D}"/>
                    </a:ext>
                  </a:extLst>
                </p:cNvPr>
                <p:cNvSpPr/>
                <p:nvPr/>
              </p:nvSpPr>
              <p:spPr>
                <a:xfrm>
                  <a:off x="4807178" y="2062353"/>
                  <a:ext cx="2578060" cy="5573944"/>
                </a:xfrm>
                <a:prstGeom prst="roundRect">
                  <a:avLst>
                    <a:gd name="adj" fmla="val 742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 dirty="0"/>
                </a:p>
              </p:txBody>
            </p:sp>
            <p:sp>
              <p:nvSpPr>
                <p:cNvPr id="131" name="Rectangle: Rounded Corners 130">
                  <a:extLst>
                    <a:ext uri="{FF2B5EF4-FFF2-40B4-BE49-F238E27FC236}">
                      <a16:creationId xmlns:a16="http://schemas.microsoft.com/office/drawing/2014/main" id="{DD58CE8E-1399-4C0E-9DBE-5B75BB88C8A1}"/>
                    </a:ext>
                  </a:extLst>
                </p:cNvPr>
                <p:cNvSpPr/>
                <p:nvPr/>
              </p:nvSpPr>
              <p:spPr>
                <a:xfrm flipV="1">
                  <a:off x="5846936" y="2113719"/>
                  <a:ext cx="504000" cy="25200"/>
                </a:xfrm>
                <a:prstGeom prst="roundRect">
                  <a:avLst>
                    <a:gd name="adj" fmla="val 29167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4548AE75-5FFB-4DF3-A168-25662A429CC4}"/>
                  </a:ext>
                </a:extLst>
              </p:cNvPr>
              <p:cNvGrpSpPr/>
              <p:nvPr/>
            </p:nvGrpSpPr>
            <p:grpSpPr>
              <a:xfrm>
                <a:off x="4963531" y="2831813"/>
                <a:ext cx="2692718" cy="3274621"/>
                <a:chOff x="4963531" y="2831813"/>
                <a:chExt cx="2692718" cy="3274621"/>
              </a:xfrm>
            </p:grpSpPr>
            <p:sp>
              <p:nvSpPr>
                <p:cNvPr id="63" name="Rectangle: Rounded Corners 62">
                  <a:extLst>
                    <a:ext uri="{FF2B5EF4-FFF2-40B4-BE49-F238E27FC236}">
                      <a16:creationId xmlns:a16="http://schemas.microsoft.com/office/drawing/2014/main" id="{061CF3AA-C421-45DF-86A5-A2E11CED5ACA}"/>
                    </a:ext>
                  </a:extLst>
                </p:cNvPr>
                <p:cNvSpPr/>
                <p:nvPr/>
              </p:nvSpPr>
              <p:spPr>
                <a:xfrm>
                  <a:off x="4965892" y="2885997"/>
                  <a:ext cx="834331" cy="834331"/>
                </a:xfrm>
                <a:prstGeom prst="roundRect">
                  <a:avLst>
                    <a:gd name="adj" fmla="val 8839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64" name="Rectangle: Rounded Corners 63">
                  <a:extLst>
                    <a:ext uri="{FF2B5EF4-FFF2-40B4-BE49-F238E27FC236}">
                      <a16:creationId xmlns:a16="http://schemas.microsoft.com/office/drawing/2014/main" id="{92ED7D91-5C49-46F8-B784-5DC74467675A}"/>
                    </a:ext>
                  </a:extLst>
                </p:cNvPr>
                <p:cNvSpPr/>
                <p:nvPr/>
              </p:nvSpPr>
              <p:spPr>
                <a:xfrm>
                  <a:off x="4963531" y="4077521"/>
                  <a:ext cx="834331" cy="834331"/>
                </a:xfrm>
                <a:prstGeom prst="roundRect">
                  <a:avLst>
                    <a:gd name="adj" fmla="val 8839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72" name="Rectangle: Rounded Corners 71">
                  <a:extLst>
                    <a:ext uri="{FF2B5EF4-FFF2-40B4-BE49-F238E27FC236}">
                      <a16:creationId xmlns:a16="http://schemas.microsoft.com/office/drawing/2014/main" id="{C82AB372-BC0D-4317-A591-B41CBC32E764}"/>
                    </a:ext>
                  </a:extLst>
                </p:cNvPr>
                <p:cNvSpPr/>
                <p:nvPr/>
              </p:nvSpPr>
              <p:spPr>
                <a:xfrm>
                  <a:off x="4963531" y="5272103"/>
                  <a:ext cx="834331" cy="834331"/>
                </a:xfrm>
                <a:prstGeom prst="roundRect">
                  <a:avLst>
                    <a:gd name="adj" fmla="val 8839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642487D9-FF18-46EB-9604-52AB24A8A082}"/>
                    </a:ext>
                  </a:extLst>
                </p:cNvPr>
                <p:cNvSpPr txBox="1"/>
                <p:nvPr/>
              </p:nvSpPr>
              <p:spPr>
                <a:xfrm>
                  <a:off x="5917093" y="2831813"/>
                  <a:ext cx="1196226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SG" sz="900" b="1" dirty="0"/>
                    <a:t>HAW PAR VILLA</a:t>
                  </a:r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0570B31F-78DB-4B66-AB90-5C9392E31FE2}"/>
                    </a:ext>
                  </a:extLst>
                </p:cNvPr>
                <p:cNvSpPr txBox="1"/>
                <p:nvPr/>
              </p:nvSpPr>
              <p:spPr>
                <a:xfrm>
                  <a:off x="5918859" y="2972609"/>
                  <a:ext cx="1196226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SG" sz="700" dirty="0"/>
                    <a:t>CULTURE, ATTRACTIONS</a:t>
                  </a: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CA7D42FF-CA7D-4068-B934-DB8EAECF9BDB}"/>
                    </a:ext>
                  </a:extLst>
                </p:cNvPr>
                <p:cNvSpPr txBox="1"/>
                <p:nvPr/>
              </p:nvSpPr>
              <p:spPr>
                <a:xfrm>
                  <a:off x="6005327" y="3492117"/>
                  <a:ext cx="628155" cy="200055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ts val="800"/>
                    </a:lnSpc>
                  </a:pPr>
                  <a:r>
                    <a:rPr lang="en-SG" sz="700" dirty="0"/>
                    <a:t>READ MORE</a:t>
                  </a:r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6A7839B2-B3F8-48B9-A1F5-5325885B4884}"/>
                    </a:ext>
                  </a:extLst>
                </p:cNvPr>
                <p:cNvSpPr/>
                <p:nvPr/>
              </p:nvSpPr>
              <p:spPr>
                <a:xfrm>
                  <a:off x="6024796" y="3199724"/>
                  <a:ext cx="72000" cy="7200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88DF0A1A-11BC-4F4C-9771-CE1CB8030F9A}"/>
                    </a:ext>
                  </a:extLst>
                </p:cNvPr>
                <p:cNvSpPr/>
                <p:nvPr/>
              </p:nvSpPr>
              <p:spPr>
                <a:xfrm>
                  <a:off x="6126323" y="3199724"/>
                  <a:ext cx="72000" cy="7200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4EE079C3-864E-49F5-B6AD-B4AE927A4225}"/>
                    </a:ext>
                  </a:extLst>
                </p:cNvPr>
                <p:cNvSpPr/>
                <p:nvPr/>
              </p:nvSpPr>
              <p:spPr>
                <a:xfrm>
                  <a:off x="6226662" y="3199189"/>
                  <a:ext cx="72000" cy="7200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A3625B10-4A5F-4AEA-AA33-18A9C996F4B9}"/>
                    </a:ext>
                  </a:extLst>
                </p:cNvPr>
                <p:cNvSpPr/>
                <p:nvPr/>
              </p:nvSpPr>
              <p:spPr>
                <a:xfrm>
                  <a:off x="6328189" y="3199189"/>
                  <a:ext cx="72000" cy="7200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3F713A98-5572-4136-874C-5D6CBB6EC524}"/>
                    </a:ext>
                  </a:extLst>
                </p:cNvPr>
                <p:cNvSpPr/>
                <p:nvPr/>
              </p:nvSpPr>
              <p:spPr>
                <a:xfrm>
                  <a:off x="6428101" y="3199189"/>
                  <a:ext cx="72000" cy="72000"/>
                </a:xfrm>
                <a:prstGeom prst="ellipse">
                  <a:avLst/>
                </a:prstGeom>
                <a:no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27A3E6F3-980D-41F1-871D-5AD67423806D}"/>
                    </a:ext>
                  </a:extLst>
                </p:cNvPr>
                <p:cNvSpPr txBox="1"/>
                <p:nvPr/>
              </p:nvSpPr>
              <p:spPr>
                <a:xfrm>
                  <a:off x="6460023" y="3136049"/>
                  <a:ext cx="1196226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SG" sz="700" dirty="0"/>
                    <a:t>4.1</a:t>
                  </a:r>
                  <a:endParaRPr lang="en-SG" sz="700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D83D3C9D-4323-48A1-8684-E602B863439D}"/>
                    </a:ext>
                  </a:extLst>
                </p:cNvPr>
                <p:cNvSpPr txBox="1"/>
                <p:nvPr/>
              </p:nvSpPr>
              <p:spPr>
                <a:xfrm>
                  <a:off x="5923358" y="3250338"/>
                  <a:ext cx="1196226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SG" sz="700" dirty="0">
                      <a:solidFill>
                        <a:schemeClr val="bg1">
                          <a:lumMod val="75000"/>
                        </a:schemeClr>
                      </a:solidFill>
                    </a:rPr>
                    <a:t>(1,061 REVIEWS)</a:t>
                  </a: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132B3B3-425A-44B0-A04D-EB0267F01F93}"/>
                    </a:ext>
                  </a:extLst>
                </p:cNvPr>
                <p:cNvSpPr txBox="1"/>
                <p:nvPr/>
              </p:nvSpPr>
              <p:spPr>
                <a:xfrm>
                  <a:off x="5912163" y="4023625"/>
                  <a:ext cx="1196226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SG" sz="900" b="1" dirty="0"/>
                    <a:t>VIVOCITY</a:t>
                  </a: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97A141DF-6D89-47A6-8B4B-50363B09ABB2}"/>
                    </a:ext>
                  </a:extLst>
                </p:cNvPr>
                <p:cNvSpPr txBox="1"/>
                <p:nvPr/>
              </p:nvSpPr>
              <p:spPr>
                <a:xfrm>
                  <a:off x="5913929" y="4164421"/>
                  <a:ext cx="1196226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SG" sz="700" dirty="0"/>
                    <a:t>SHOPPING</a:t>
                  </a: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810D1326-65EA-49B4-B93B-37B96E33D824}"/>
                    </a:ext>
                  </a:extLst>
                </p:cNvPr>
                <p:cNvSpPr txBox="1"/>
                <p:nvPr/>
              </p:nvSpPr>
              <p:spPr>
                <a:xfrm>
                  <a:off x="6000397" y="4683929"/>
                  <a:ext cx="628155" cy="200055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ts val="800"/>
                    </a:lnSpc>
                  </a:pPr>
                  <a:r>
                    <a:rPr lang="en-SG" sz="700" dirty="0"/>
                    <a:t>READ MORE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F3827FC2-171C-4055-9F83-559CF7FB5CA1}"/>
                    </a:ext>
                  </a:extLst>
                </p:cNvPr>
                <p:cNvSpPr/>
                <p:nvPr/>
              </p:nvSpPr>
              <p:spPr>
                <a:xfrm>
                  <a:off x="6019866" y="4391536"/>
                  <a:ext cx="72000" cy="7200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BBEA07AC-84EE-4C85-9910-1E0ED1CE5D5B}"/>
                    </a:ext>
                  </a:extLst>
                </p:cNvPr>
                <p:cNvSpPr/>
                <p:nvPr/>
              </p:nvSpPr>
              <p:spPr>
                <a:xfrm>
                  <a:off x="6121393" y="4391536"/>
                  <a:ext cx="72000" cy="7200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58EE7DF5-32F5-47AD-9492-0660695F96EE}"/>
                    </a:ext>
                  </a:extLst>
                </p:cNvPr>
                <p:cNvSpPr/>
                <p:nvPr/>
              </p:nvSpPr>
              <p:spPr>
                <a:xfrm>
                  <a:off x="6221732" y="4391001"/>
                  <a:ext cx="72000" cy="7200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86C7A3E1-BEB7-4CBD-A51D-7715C8355F32}"/>
                    </a:ext>
                  </a:extLst>
                </p:cNvPr>
                <p:cNvSpPr/>
                <p:nvPr/>
              </p:nvSpPr>
              <p:spPr>
                <a:xfrm>
                  <a:off x="6323259" y="4391001"/>
                  <a:ext cx="72000" cy="72000"/>
                </a:xfrm>
                <a:prstGeom prst="ellipse">
                  <a:avLst/>
                </a:prstGeom>
                <a:no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858E32E2-2855-4BCF-AE90-6DA36800BD64}"/>
                    </a:ext>
                  </a:extLst>
                </p:cNvPr>
                <p:cNvSpPr/>
                <p:nvPr/>
              </p:nvSpPr>
              <p:spPr>
                <a:xfrm>
                  <a:off x="6423171" y="4391001"/>
                  <a:ext cx="72000" cy="72000"/>
                </a:xfrm>
                <a:prstGeom prst="ellipse">
                  <a:avLst/>
                </a:prstGeom>
                <a:no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A229F5E5-C7D2-4BC0-8C13-5B754BC4DBB3}"/>
                    </a:ext>
                  </a:extLst>
                </p:cNvPr>
                <p:cNvSpPr txBox="1"/>
                <p:nvPr/>
              </p:nvSpPr>
              <p:spPr>
                <a:xfrm>
                  <a:off x="6455093" y="4327861"/>
                  <a:ext cx="1196226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SG" sz="700" dirty="0"/>
                    <a:t>3.6</a:t>
                  </a:r>
                  <a:endParaRPr lang="en-SG" sz="700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51CD1330-85EA-4036-8333-2BEC291E3317}"/>
                    </a:ext>
                  </a:extLst>
                </p:cNvPr>
                <p:cNvSpPr txBox="1"/>
                <p:nvPr/>
              </p:nvSpPr>
              <p:spPr>
                <a:xfrm>
                  <a:off x="5918428" y="4442150"/>
                  <a:ext cx="1196226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SG" sz="700" dirty="0">
                      <a:solidFill>
                        <a:schemeClr val="bg1">
                          <a:lumMod val="75000"/>
                        </a:schemeClr>
                      </a:solidFill>
                    </a:rPr>
                    <a:t>(2,144 REVIEWS)</a:t>
                  </a: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0F82B716-FA1F-4E30-9873-5257BB050750}"/>
                    </a:ext>
                  </a:extLst>
                </p:cNvPr>
                <p:cNvSpPr txBox="1"/>
                <p:nvPr/>
              </p:nvSpPr>
              <p:spPr>
                <a:xfrm>
                  <a:off x="5912163" y="5224901"/>
                  <a:ext cx="1196226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SG" sz="900" b="1" dirty="0"/>
                    <a:t>LABRADOR PARK</a:t>
                  </a:r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0EE315F8-6CE8-40EC-A061-8B2E8B79C0FC}"/>
                    </a:ext>
                  </a:extLst>
                </p:cNvPr>
                <p:cNvSpPr txBox="1"/>
                <p:nvPr/>
              </p:nvSpPr>
              <p:spPr>
                <a:xfrm>
                  <a:off x="5913929" y="5365697"/>
                  <a:ext cx="1196226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SG" sz="700" dirty="0"/>
                    <a:t>NATURE, PARKS</a:t>
                  </a:r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C6B5FF69-CA8D-4980-AFF9-AA97657221D1}"/>
                    </a:ext>
                  </a:extLst>
                </p:cNvPr>
                <p:cNvSpPr txBox="1"/>
                <p:nvPr/>
              </p:nvSpPr>
              <p:spPr>
                <a:xfrm>
                  <a:off x="6000397" y="5885205"/>
                  <a:ext cx="628155" cy="200055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ts val="800"/>
                    </a:lnSpc>
                  </a:pPr>
                  <a:r>
                    <a:rPr lang="en-SG" sz="700" dirty="0"/>
                    <a:t>READ MORE</a:t>
                  </a:r>
                </a:p>
              </p:txBody>
            </p:sp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2A3FACA8-A9DD-4B5C-A44C-7818D108D422}"/>
                    </a:ext>
                  </a:extLst>
                </p:cNvPr>
                <p:cNvSpPr/>
                <p:nvPr/>
              </p:nvSpPr>
              <p:spPr>
                <a:xfrm>
                  <a:off x="6019866" y="5592812"/>
                  <a:ext cx="72000" cy="7200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E10097AD-E66A-4373-B27E-0CBB84A65888}"/>
                    </a:ext>
                  </a:extLst>
                </p:cNvPr>
                <p:cNvSpPr/>
                <p:nvPr/>
              </p:nvSpPr>
              <p:spPr>
                <a:xfrm>
                  <a:off x="6121393" y="5592812"/>
                  <a:ext cx="72000" cy="7200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4CD62869-A96C-4FAF-AE28-38817618B63E}"/>
                    </a:ext>
                  </a:extLst>
                </p:cNvPr>
                <p:cNvSpPr/>
                <p:nvPr/>
              </p:nvSpPr>
              <p:spPr>
                <a:xfrm>
                  <a:off x="6221732" y="5592277"/>
                  <a:ext cx="72000" cy="7200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D27CE844-0276-4674-BCB9-1E11B71DE1A1}"/>
                    </a:ext>
                  </a:extLst>
                </p:cNvPr>
                <p:cNvSpPr/>
                <p:nvPr/>
              </p:nvSpPr>
              <p:spPr>
                <a:xfrm>
                  <a:off x="6323259" y="5592277"/>
                  <a:ext cx="72000" cy="7200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27" name="Oval 126">
                  <a:extLst>
                    <a:ext uri="{FF2B5EF4-FFF2-40B4-BE49-F238E27FC236}">
                      <a16:creationId xmlns:a16="http://schemas.microsoft.com/office/drawing/2014/main" id="{943949D3-6EAF-4298-8898-12F2F399653F}"/>
                    </a:ext>
                  </a:extLst>
                </p:cNvPr>
                <p:cNvSpPr/>
                <p:nvPr/>
              </p:nvSpPr>
              <p:spPr>
                <a:xfrm>
                  <a:off x="6423171" y="5592277"/>
                  <a:ext cx="72000" cy="72000"/>
                </a:xfrm>
                <a:prstGeom prst="ellipse">
                  <a:avLst/>
                </a:prstGeom>
                <a:no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C8E2D720-36E7-4BE1-8780-F7BE2D1682FB}"/>
                    </a:ext>
                  </a:extLst>
                </p:cNvPr>
                <p:cNvSpPr txBox="1"/>
                <p:nvPr/>
              </p:nvSpPr>
              <p:spPr>
                <a:xfrm>
                  <a:off x="6455093" y="5529137"/>
                  <a:ext cx="1196226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SG" sz="700" dirty="0"/>
                    <a:t>4.3</a:t>
                  </a:r>
                  <a:endParaRPr lang="en-SG" sz="700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4CC206D7-E578-4EDF-8913-A8101638C1AD}"/>
                    </a:ext>
                  </a:extLst>
                </p:cNvPr>
                <p:cNvSpPr txBox="1"/>
                <p:nvPr/>
              </p:nvSpPr>
              <p:spPr>
                <a:xfrm>
                  <a:off x="5918428" y="5643426"/>
                  <a:ext cx="1196226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SG" sz="700" dirty="0">
                      <a:solidFill>
                        <a:schemeClr val="bg1">
                          <a:lumMod val="75000"/>
                        </a:schemeClr>
                      </a:solidFill>
                    </a:rPr>
                    <a:t>(254 REVIEWS)</a:t>
                  </a:r>
                </a:p>
              </p:txBody>
            </p:sp>
          </p:grp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8EDF0D-9DFB-4306-AF43-6D8B0B495E35}"/>
                </a:ext>
              </a:extLst>
            </p:cNvPr>
            <p:cNvSpPr txBox="1"/>
            <p:nvPr/>
          </p:nvSpPr>
          <p:spPr>
            <a:xfrm>
              <a:off x="4967712" y="7465576"/>
              <a:ext cx="1085358" cy="23083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SG" sz="900" dirty="0">
                  <a:solidFill>
                    <a:schemeClr val="bg1">
                      <a:lumMod val="50000"/>
                    </a:schemeClr>
                  </a:solidFill>
                </a:rPr>
                <a:t>RANK BY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D7C4D96-95A8-449F-9F90-C5D9A829F2ED}"/>
                </a:ext>
              </a:extLst>
            </p:cNvPr>
            <p:cNvSpPr txBox="1"/>
            <p:nvPr/>
          </p:nvSpPr>
          <p:spPr>
            <a:xfrm>
              <a:off x="6131415" y="7464003"/>
              <a:ext cx="1085358" cy="23083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SG" sz="900" dirty="0">
                  <a:solidFill>
                    <a:schemeClr val="bg1">
                      <a:lumMod val="50000"/>
                    </a:schemeClr>
                  </a:solidFill>
                </a:rPr>
                <a:t>FILTER BY</a:t>
              </a:r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F8213F4F-5441-46E4-8F24-60B061AA7A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5166793 w 12192000"/>
              <a:gd name="connsiteY5" fmla="*/ 533400 h 6858000"/>
              <a:gd name="connsiteX6" fmla="*/ 4699000 w 12192000"/>
              <a:gd name="connsiteY6" fmla="*/ 1001193 h 6858000"/>
              <a:gd name="connsiteX7" fmla="*/ 4699000 w 12192000"/>
              <a:gd name="connsiteY7" fmla="*/ 5856807 h 6858000"/>
              <a:gd name="connsiteX8" fmla="*/ 5166793 w 12192000"/>
              <a:gd name="connsiteY8" fmla="*/ 6324600 h 6858000"/>
              <a:gd name="connsiteX9" fmla="*/ 7037907 w 12192000"/>
              <a:gd name="connsiteY9" fmla="*/ 6324600 h 6858000"/>
              <a:gd name="connsiteX10" fmla="*/ 7505700 w 12192000"/>
              <a:gd name="connsiteY10" fmla="*/ 5856807 h 6858000"/>
              <a:gd name="connsiteX11" fmla="*/ 7505700 w 12192000"/>
              <a:gd name="connsiteY11" fmla="*/ 1001193 h 6858000"/>
              <a:gd name="connsiteX12" fmla="*/ 7037907 w 12192000"/>
              <a:gd name="connsiteY12" fmla="*/ 533400 h 6858000"/>
              <a:gd name="connsiteX13" fmla="*/ 5166793 w 12192000"/>
              <a:gd name="connsiteY13" fmla="*/ 5334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5166793" y="533400"/>
                </a:moveTo>
                <a:cubicBezTo>
                  <a:pt x="4908438" y="533400"/>
                  <a:pt x="4699000" y="742838"/>
                  <a:pt x="4699000" y="1001193"/>
                </a:cubicBezTo>
                <a:lnTo>
                  <a:pt x="4699000" y="5856807"/>
                </a:lnTo>
                <a:cubicBezTo>
                  <a:pt x="4699000" y="6115162"/>
                  <a:pt x="4908438" y="6324600"/>
                  <a:pt x="5166793" y="6324600"/>
                </a:cubicBezTo>
                <a:lnTo>
                  <a:pt x="7037907" y="6324600"/>
                </a:lnTo>
                <a:cubicBezTo>
                  <a:pt x="7296262" y="6324600"/>
                  <a:pt x="7505700" y="6115162"/>
                  <a:pt x="7505700" y="5856807"/>
                </a:cubicBezTo>
                <a:lnTo>
                  <a:pt x="7505700" y="1001193"/>
                </a:lnTo>
                <a:cubicBezTo>
                  <a:pt x="7505700" y="742838"/>
                  <a:pt x="7296262" y="533400"/>
                  <a:pt x="7037907" y="533400"/>
                </a:cubicBezTo>
                <a:lnTo>
                  <a:pt x="5166793" y="533400"/>
                </a:lnTo>
                <a:close/>
              </a:path>
            </a:pathLst>
          </a:custGeom>
          <a:gradFill flip="none" rotWithShape="1">
            <a:gsLst>
              <a:gs pos="20000">
                <a:srgbClr val="40D0B9"/>
              </a:gs>
              <a:gs pos="0">
                <a:srgbClr val="3CDBB2"/>
              </a:gs>
              <a:gs pos="100000">
                <a:srgbClr val="49B8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112" name="Picture 111" descr="A picture containing monitor&#10;&#10;Description automatically generated">
            <a:extLst>
              <a:ext uri="{FF2B5EF4-FFF2-40B4-BE49-F238E27FC236}">
                <a16:creationId xmlns:a16="http://schemas.microsoft.com/office/drawing/2014/main" id="{2AAA2F4C-893C-4CBD-BCAC-38EF4B574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460" y="393700"/>
            <a:ext cx="3065080" cy="6070600"/>
          </a:xfrm>
          <a:prstGeom prst="rect">
            <a:avLst/>
          </a:prstGeom>
        </p:spPr>
      </p:pic>
      <p:sp>
        <p:nvSpPr>
          <p:cNvPr id="135" name="Oval 134">
            <a:extLst>
              <a:ext uri="{FF2B5EF4-FFF2-40B4-BE49-F238E27FC236}">
                <a16:creationId xmlns:a16="http://schemas.microsoft.com/office/drawing/2014/main" id="{F0359103-2A69-430D-B9C8-4EB6627AC530}"/>
              </a:ext>
            </a:extLst>
          </p:cNvPr>
          <p:cNvSpPr/>
          <p:nvPr/>
        </p:nvSpPr>
        <p:spPr>
          <a:xfrm>
            <a:off x="5957717" y="1864922"/>
            <a:ext cx="302413" cy="30241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lt1">
                  <a:alpha val="60000"/>
                </a:schemeClr>
              </a:solidFill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DA0940FD-63D8-40FD-8ED6-6088999F8E3C}"/>
              </a:ext>
            </a:extLst>
          </p:cNvPr>
          <p:cNvSpPr/>
          <p:nvPr/>
        </p:nvSpPr>
        <p:spPr>
          <a:xfrm>
            <a:off x="5943617" y="5866594"/>
            <a:ext cx="302413" cy="30241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lt1">
                  <a:alpha val="60000"/>
                </a:schemeClr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F4B3478-9D02-42A8-B46C-21DC1849CB02}"/>
              </a:ext>
            </a:extLst>
          </p:cNvPr>
          <p:cNvSpPr txBox="1"/>
          <p:nvPr/>
        </p:nvSpPr>
        <p:spPr>
          <a:xfrm>
            <a:off x="505947" y="4328700"/>
            <a:ext cx="36921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solidFill>
                  <a:schemeClr val="bg1"/>
                </a:solidFill>
              </a:rPr>
              <a:t>TRVL will recommend you nearby locations along your route based on your interests and preferences.</a:t>
            </a: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D55CC0A-D85A-4C46-8E19-8F6E4F32C12A}"/>
              </a:ext>
            </a:extLst>
          </p:cNvPr>
          <p:cNvCxnSpPr/>
          <p:nvPr/>
        </p:nvCxnSpPr>
        <p:spPr>
          <a:xfrm>
            <a:off x="3981796" y="4573475"/>
            <a:ext cx="65670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08B4AF22-464A-4720-B51E-A2850A20CB55}"/>
              </a:ext>
            </a:extLst>
          </p:cNvPr>
          <p:cNvSpPr txBox="1"/>
          <p:nvPr/>
        </p:nvSpPr>
        <p:spPr>
          <a:xfrm>
            <a:off x="8101366" y="1582401"/>
            <a:ext cx="36921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solidFill>
                  <a:schemeClr val="bg1"/>
                </a:solidFill>
              </a:rPr>
              <a:t>You can edit and change your preferences.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A1E761D-903E-4104-B85C-45B3DAF176EF}"/>
              </a:ext>
            </a:extLst>
          </p:cNvPr>
          <p:cNvCxnSpPr/>
          <p:nvPr/>
        </p:nvCxnSpPr>
        <p:spPr>
          <a:xfrm>
            <a:off x="7404928" y="1804455"/>
            <a:ext cx="65670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275CEC25-EE44-440C-98F7-8697B0B48DF8}"/>
              </a:ext>
            </a:extLst>
          </p:cNvPr>
          <p:cNvSpPr txBox="1"/>
          <p:nvPr/>
        </p:nvSpPr>
        <p:spPr>
          <a:xfrm>
            <a:off x="8091634" y="3553771"/>
            <a:ext cx="36921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solidFill>
                  <a:schemeClr val="bg1"/>
                </a:solidFill>
              </a:rPr>
              <a:t>TRVL will alert you of overcrowded locations and recommend you alternatives.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92B896C0-5A8F-4EF3-A858-2C183AD809B2}"/>
              </a:ext>
            </a:extLst>
          </p:cNvPr>
          <p:cNvCxnSpPr>
            <a:cxnSpLocks/>
          </p:cNvCxnSpPr>
          <p:nvPr/>
        </p:nvCxnSpPr>
        <p:spPr>
          <a:xfrm>
            <a:off x="6589012" y="3775825"/>
            <a:ext cx="14628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22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9" dur="7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7" dur="7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750"/>
                            </p:stCondLst>
                            <p:childTnLst>
                              <p:par>
                                <p:cTn id="39" presetID="10" presetClass="exit" presetSubtype="0" fill="hold" grpId="1" nodeType="after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250"/>
                            </p:stCondLst>
                            <p:childTnLst>
                              <p:par>
                                <p:cTn id="56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8" dur="75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9000"/>
                            </p:stCondLst>
                            <p:childTnLst>
                              <p:par>
                                <p:cTn id="60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500"/>
                            </p:stCondLst>
                            <p:childTnLst>
                              <p:par>
                                <p:cTn id="67" presetID="10" presetClass="entr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6" presetClass="emph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71" dur="250" fill="hold"/>
                                        <p:tgtEl>
                                          <p:spTgt spid="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1000"/>
                            </p:stCondLst>
                            <p:childTnLst>
                              <p:par>
                                <p:cTn id="7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81481E-6 L 2.29167E-6 -0.71759 " pathEditMode="relative" rAng="0" ptsTypes="AA">
                                      <p:cBhvr>
                                        <p:cTn id="77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2250"/>
                            </p:stCondLst>
                            <p:childTnLst>
                              <p:par>
                                <p:cTn id="79" presetID="10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83" dur="250" fill="hold"/>
                                        <p:tgtEl>
                                          <p:spTgt spid="13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3000"/>
                            </p:stCondLst>
                            <p:childTnLst>
                              <p:par>
                                <p:cTn id="8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71759 L 2.29167E-6 2.59259E-6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0"/>
                            </p:stCondLst>
                            <p:childTnLst>
                              <p:par>
                                <p:cTn id="91" presetID="10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5" dur="250" fill="hold"/>
                                        <p:tgtEl>
                                          <p:spTgt spid="1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750"/>
                            </p:stCondLst>
                            <p:childTnLst>
                              <p:par>
                                <p:cTn id="9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107" grpId="0"/>
      <p:bldP spid="108" grpId="0"/>
      <p:bldP spid="50" grpId="0" animBg="1"/>
      <p:bldP spid="50" grpId="1" animBg="1"/>
      <p:bldP spid="50" grpId="2" animBg="1"/>
      <p:bldP spid="135" grpId="0" animBg="1"/>
      <p:bldP spid="135" grpId="1" animBg="1"/>
      <p:bldP spid="135" grpId="2" animBg="1"/>
      <p:bldP spid="136" grpId="0" animBg="1"/>
      <p:bldP spid="136" grpId="1" animBg="1"/>
      <p:bldP spid="136" grpId="2" animBg="1"/>
      <p:bldP spid="138" grpId="0"/>
      <p:bldP spid="138" grpId="1"/>
      <p:bldP spid="140" grpId="0"/>
      <p:bldP spid="140" grpId="1"/>
      <p:bldP spid="142" grpId="0"/>
      <p:bldP spid="142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94F827-A45D-474D-9842-2A2114218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041" y="1112147"/>
            <a:ext cx="3195217" cy="5056314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52513B72-FB42-4FE6-986B-2CFE1B036986}"/>
              </a:ext>
            </a:extLst>
          </p:cNvPr>
          <p:cNvSpPr/>
          <p:nvPr/>
        </p:nvSpPr>
        <p:spPr>
          <a:xfrm>
            <a:off x="4356100" y="360180"/>
            <a:ext cx="3467100" cy="1256748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BAAD720-10DA-468F-B7F3-499D189108A6}"/>
              </a:ext>
            </a:extLst>
          </p:cNvPr>
          <p:cNvSpPr txBox="1"/>
          <p:nvPr/>
        </p:nvSpPr>
        <p:spPr>
          <a:xfrm>
            <a:off x="5499528" y="992448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SINGAPORE </a:t>
            </a:r>
          </a:p>
          <a:p>
            <a:pPr algn="ctr"/>
            <a:r>
              <a:rPr lang="en-SG" sz="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1-7 OCTOBER – ITINERARY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DC12144-50CB-4A61-8801-591BBDECCA52}"/>
              </a:ext>
            </a:extLst>
          </p:cNvPr>
          <p:cNvSpPr txBox="1"/>
          <p:nvPr/>
        </p:nvSpPr>
        <p:spPr>
          <a:xfrm>
            <a:off x="5023605" y="1339282"/>
            <a:ext cx="44916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7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OCT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1533641-3D0F-4E1D-8CF1-CD78E86474E0}"/>
              </a:ext>
            </a:extLst>
          </p:cNvPr>
          <p:cNvSpPr txBox="1"/>
          <p:nvPr/>
        </p:nvSpPr>
        <p:spPr>
          <a:xfrm>
            <a:off x="5870243" y="1339282"/>
            <a:ext cx="4491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7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OCT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98216B-0162-41D3-8513-B67387AAEA75}"/>
              </a:ext>
            </a:extLst>
          </p:cNvPr>
          <p:cNvSpPr txBox="1"/>
          <p:nvPr/>
        </p:nvSpPr>
        <p:spPr>
          <a:xfrm>
            <a:off x="6719231" y="1333204"/>
            <a:ext cx="4491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7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OCT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BB789F31-34AB-40D1-AC00-0FDA0ABCFBF8}"/>
              </a:ext>
            </a:extLst>
          </p:cNvPr>
          <p:cNvSpPr/>
          <p:nvPr/>
        </p:nvSpPr>
        <p:spPr>
          <a:xfrm flipV="1">
            <a:off x="4838550" y="1565698"/>
            <a:ext cx="813099" cy="18000"/>
          </a:xfrm>
          <a:prstGeom prst="roundRect">
            <a:avLst>
              <a:gd name="adj" fmla="val 29167"/>
            </a:avLst>
          </a:prstGeom>
          <a:solidFill>
            <a:srgbClr val="49B8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804854E-C0C5-4A53-9A0A-3DE728A8E0DF}"/>
              </a:ext>
            </a:extLst>
          </p:cNvPr>
          <p:cNvSpPr txBox="1"/>
          <p:nvPr/>
        </p:nvSpPr>
        <p:spPr>
          <a:xfrm>
            <a:off x="4902695" y="673360"/>
            <a:ext cx="40908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7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12:34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DF84B792-92FF-4D07-BC0A-016518020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342" y="730108"/>
            <a:ext cx="343196" cy="82367"/>
          </a:xfrm>
          <a:prstGeom prst="rect">
            <a:avLst/>
          </a:prstGeom>
        </p:spPr>
      </p:pic>
      <p:grpSp>
        <p:nvGrpSpPr>
          <p:cNvPr id="113" name="Group 112">
            <a:extLst>
              <a:ext uri="{FF2B5EF4-FFF2-40B4-BE49-F238E27FC236}">
                <a16:creationId xmlns:a16="http://schemas.microsoft.com/office/drawing/2014/main" id="{A18AFC5E-33C5-4CE7-ACD9-0FE0E3363A56}"/>
              </a:ext>
            </a:extLst>
          </p:cNvPr>
          <p:cNvGrpSpPr/>
          <p:nvPr/>
        </p:nvGrpSpPr>
        <p:grpSpPr>
          <a:xfrm>
            <a:off x="5004604" y="1078203"/>
            <a:ext cx="47911" cy="135806"/>
            <a:chOff x="1595120" y="2214880"/>
            <a:chExt cx="193040" cy="374333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5BEADC8-9520-4E24-95C5-6867DC6D8E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5120" y="2214880"/>
              <a:ext cx="193040" cy="19304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B76DF13B-FDF0-41EA-8A19-08C29B0B711D}"/>
                </a:ext>
              </a:extLst>
            </p:cNvPr>
            <p:cNvCxnSpPr>
              <a:cxnSpLocks/>
            </p:cNvCxnSpPr>
            <p:nvPr/>
          </p:nvCxnSpPr>
          <p:spPr>
            <a:xfrm>
              <a:off x="1595120" y="2384108"/>
              <a:ext cx="185299" cy="205105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357B062-6E7F-427B-8590-B60DAB1AD3AD}"/>
              </a:ext>
            </a:extLst>
          </p:cNvPr>
          <p:cNvGrpSpPr/>
          <p:nvPr/>
        </p:nvGrpSpPr>
        <p:grpSpPr>
          <a:xfrm>
            <a:off x="5179428" y="1883370"/>
            <a:ext cx="396353" cy="396353"/>
            <a:chOff x="5499528" y="2171068"/>
            <a:chExt cx="396353" cy="39635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37AD2C8-D298-44F9-972A-EB47D61006F3}"/>
                </a:ext>
              </a:extLst>
            </p:cNvPr>
            <p:cNvSpPr/>
            <p:nvPr/>
          </p:nvSpPr>
          <p:spPr>
            <a:xfrm>
              <a:off x="5591919" y="2263459"/>
              <a:ext cx="211570" cy="211570"/>
            </a:xfrm>
            <a:prstGeom prst="ellipse">
              <a:avLst/>
            </a:prstGeom>
            <a:solidFill>
              <a:srgbClr val="21B5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8393C82-721A-4708-9D07-505574EE032C}"/>
                </a:ext>
              </a:extLst>
            </p:cNvPr>
            <p:cNvSpPr/>
            <p:nvPr/>
          </p:nvSpPr>
          <p:spPr>
            <a:xfrm>
              <a:off x="5499528" y="2171068"/>
              <a:ext cx="396353" cy="396353"/>
            </a:xfrm>
            <a:prstGeom prst="ellipse">
              <a:avLst/>
            </a:prstGeom>
            <a:solidFill>
              <a:srgbClr val="21B58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8F58106-91C4-4582-92C7-6244DEBD0424}"/>
              </a:ext>
            </a:extLst>
          </p:cNvPr>
          <p:cNvGrpSpPr/>
          <p:nvPr/>
        </p:nvGrpSpPr>
        <p:grpSpPr>
          <a:xfrm>
            <a:off x="6593244" y="3483962"/>
            <a:ext cx="396353" cy="396353"/>
            <a:chOff x="5499528" y="2171068"/>
            <a:chExt cx="396353" cy="39635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E8656FD-F25A-4141-AE9A-BB3A9ADA9F01}"/>
                </a:ext>
              </a:extLst>
            </p:cNvPr>
            <p:cNvSpPr/>
            <p:nvPr/>
          </p:nvSpPr>
          <p:spPr>
            <a:xfrm>
              <a:off x="5591919" y="2263459"/>
              <a:ext cx="211570" cy="211570"/>
            </a:xfrm>
            <a:prstGeom prst="ellipse">
              <a:avLst/>
            </a:prstGeom>
            <a:solidFill>
              <a:srgbClr val="21B5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A0EB789-9F86-432B-A156-F41C37903498}"/>
                </a:ext>
              </a:extLst>
            </p:cNvPr>
            <p:cNvSpPr/>
            <p:nvPr/>
          </p:nvSpPr>
          <p:spPr>
            <a:xfrm>
              <a:off x="5499528" y="2171068"/>
              <a:ext cx="396353" cy="396353"/>
            </a:xfrm>
            <a:prstGeom prst="ellipse">
              <a:avLst/>
            </a:prstGeom>
            <a:solidFill>
              <a:srgbClr val="21B58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676F6A5-7D37-4B17-AA87-35685F876734}"/>
              </a:ext>
            </a:extLst>
          </p:cNvPr>
          <p:cNvGrpSpPr/>
          <p:nvPr/>
        </p:nvGrpSpPr>
        <p:grpSpPr>
          <a:xfrm>
            <a:off x="5185794" y="5097606"/>
            <a:ext cx="396353" cy="396353"/>
            <a:chOff x="5499528" y="2171068"/>
            <a:chExt cx="396353" cy="396353"/>
          </a:xfrm>
          <a:solidFill>
            <a:srgbClr val="FF6801"/>
          </a:solidFill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1326345-F7FE-4EAE-83EB-23D4FCC168B6}"/>
                </a:ext>
              </a:extLst>
            </p:cNvPr>
            <p:cNvSpPr/>
            <p:nvPr/>
          </p:nvSpPr>
          <p:spPr>
            <a:xfrm>
              <a:off x="5591919" y="2263459"/>
              <a:ext cx="211570" cy="2115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88A1F3B-BFFB-4903-9605-BC3B831B1D42}"/>
                </a:ext>
              </a:extLst>
            </p:cNvPr>
            <p:cNvSpPr/>
            <p:nvPr/>
          </p:nvSpPr>
          <p:spPr>
            <a:xfrm>
              <a:off x="5499528" y="2171068"/>
              <a:ext cx="396353" cy="396353"/>
            </a:xfrm>
            <a:prstGeom prst="ellipse">
              <a:avLst/>
            </a:prstGeom>
            <a:solidFill>
              <a:srgbClr val="FF6801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660B0E24-88D9-449E-B9C6-9A370F00EB90}"/>
              </a:ext>
            </a:extLst>
          </p:cNvPr>
          <p:cNvSpPr/>
          <p:nvPr/>
        </p:nvSpPr>
        <p:spPr>
          <a:xfrm>
            <a:off x="4708427" y="5795074"/>
            <a:ext cx="2755215" cy="5385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08EE63D-763A-404B-B94A-85F3C5F4AB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5166793 w 12192000"/>
              <a:gd name="connsiteY5" fmla="*/ 533400 h 6858000"/>
              <a:gd name="connsiteX6" fmla="*/ 4699000 w 12192000"/>
              <a:gd name="connsiteY6" fmla="*/ 1001193 h 6858000"/>
              <a:gd name="connsiteX7" fmla="*/ 4699000 w 12192000"/>
              <a:gd name="connsiteY7" fmla="*/ 5856807 h 6858000"/>
              <a:gd name="connsiteX8" fmla="*/ 5166793 w 12192000"/>
              <a:gd name="connsiteY8" fmla="*/ 6324600 h 6858000"/>
              <a:gd name="connsiteX9" fmla="*/ 7037907 w 12192000"/>
              <a:gd name="connsiteY9" fmla="*/ 6324600 h 6858000"/>
              <a:gd name="connsiteX10" fmla="*/ 7505700 w 12192000"/>
              <a:gd name="connsiteY10" fmla="*/ 5856807 h 6858000"/>
              <a:gd name="connsiteX11" fmla="*/ 7505700 w 12192000"/>
              <a:gd name="connsiteY11" fmla="*/ 1001193 h 6858000"/>
              <a:gd name="connsiteX12" fmla="*/ 7037907 w 12192000"/>
              <a:gd name="connsiteY12" fmla="*/ 533400 h 6858000"/>
              <a:gd name="connsiteX13" fmla="*/ 5166793 w 12192000"/>
              <a:gd name="connsiteY13" fmla="*/ 5334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5166793" y="533400"/>
                </a:moveTo>
                <a:cubicBezTo>
                  <a:pt x="4908438" y="533400"/>
                  <a:pt x="4699000" y="742838"/>
                  <a:pt x="4699000" y="1001193"/>
                </a:cubicBezTo>
                <a:lnTo>
                  <a:pt x="4699000" y="5856807"/>
                </a:lnTo>
                <a:cubicBezTo>
                  <a:pt x="4699000" y="6115162"/>
                  <a:pt x="4908438" y="6324600"/>
                  <a:pt x="5166793" y="6324600"/>
                </a:cubicBezTo>
                <a:lnTo>
                  <a:pt x="7037907" y="6324600"/>
                </a:lnTo>
                <a:cubicBezTo>
                  <a:pt x="7296262" y="6324600"/>
                  <a:pt x="7505700" y="6115162"/>
                  <a:pt x="7505700" y="5856807"/>
                </a:cubicBezTo>
                <a:lnTo>
                  <a:pt x="7505700" y="1001193"/>
                </a:lnTo>
                <a:cubicBezTo>
                  <a:pt x="7505700" y="742838"/>
                  <a:pt x="7296262" y="533400"/>
                  <a:pt x="7037907" y="533400"/>
                </a:cubicBezTo>
                <a:lnTo>
                  <a:pt x="5166793" y="533400"/>
                </a:lnTo>
                <a:close/>
              </a:path>
            </a:pathLst>
          </a:custGeom>
          <a:gradFill flip="none" rotWithShape="1">
            <a:gsLst>
              <a:gs pos="20000">
                <a:srgbClr val="40D0B9"/>
              </a:gs>
              <a:gs pos="0">
                <a:srgbClr val="3CDBB2"/>
              </a:gs>
              <a:gs pos="100000">
                <a:srgbClr val="49B8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35" name="Picture 34" descr="A picture containing monitor&#10;&#10;Description automatically generated">
            <a:extLst>
              <a:ext uri="{FF2B5EF4-FFF2-40B4-BE49-F238E27FC236}">
                <a16:creationId xmlns:a16="http://schemas.microsoft.com/office/drawing/2014/main" id="{76833C72-E34F-4ED2-AAC1-E09751D36C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460" y="393700"/>
            <a:ext cx="3065080" cy="60706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B8CD32B-D455-485B-B498-8C40F02B930B}"/>
              </a:ext>
            </a:extLst>
          </p:cNvPr>
          <p:cNvSpPr txBox="1"/>
          <p:nvPr/>
        </p:nvSpPr>
        <p:spPr>
          <a:xfrm>
            <a:off x="5567261" y="5898360"/>
            <a:ext cx="10551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050" dirty="0">
                <a:solidFill>
                  <a:schemeClr val="bg1"/>
                </a:solidFill>
              </a:rPr>
              <a:t>TIMELINE VIEW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3BD96B-443A-433E-A668-72FF44E1AD1A}"/>
              </a:ext>
            </a:extLst>
          </p:cNvPr>
          <p:cNvSpPr txBox="1"/>
          <p:nvPr/>
        </p:nvSpPr>
        <p:spPr>
          <a:xfrm>
            <a:off x="663930" y="3013501"/>
            <a:ext cx="36921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solidFill>
                  <a:schemeClr val="bg1"/>
                </a:solidFill>
              </a:rPr>
              <a:t>Navigate easily with TRVL’s maps powered by Google.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DBF40C9-9691-4291-8C49-690168471118}"/>
                  </a:ext>
                </a:extLst>
              </p14:cNvPr>
              <p14:cNvContentPartPr/>
              <p14:nvPr/>
            </p14:nvContentPartPr>
            <p14:xfrm>
              <a:off x="5452399" y="2138643"/>
              <a:ext cx="1302840" cy="1539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DBF40C9-9691-4291-8C49-69016847111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34399" y="2120643"/>
                <a:ext cx="1338480" cy="15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D690D4F-5EE7-42A3-87DB-29BE6C556B4E}"/>
                  </a:ext>
                </a:extLst>
              </p14:cNvPr>
              <p14:cNvContentPartPr/>
              <p14:nvPr/>
            </p14:nvContentPartPr>
            <p14:xfrm>
              <a:off x="6070203" y="3732693"/>
              <a:ext cx="661680" cy="1789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D690D4F-5EE7-42A3-87DB-29BE6C556B4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52203" y="3715053"/>
                <a:ext cx="69732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BA1CC01-3334-487F-B9C6-0DB041A63960}"/>
                  </a:ext>
                </a:extLst>
              </p14:cNvPr>
              <p14:cNvContentPartPr/>
              <p14:nvPr/>
            </p14:nvContentPartPr>
            <p14:xfrm>
              <a:off x="4815243" y="3896853"/>
              <a:ext cx="1252080" cy="3780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BA1CC01-3334-487F-B9C6-0DB041A6396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97603" y="3879213"/>
                <a:ext cx="128772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0AA424D-B947-416D-8ED5-61EFB7FDEAA1}"/>
                  </a:ext>
                </a:extLst>
              </p14:cNvPr>
              <p14:cNvContentPartPr/>
              <p14:nvPr/>
            </p14:nvContentPartPr>
            <p14:xfrm>
              <a:off x="4824436" y="5137199"/>
              <a:ext cx="361800" cy="1933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0AA424D-B947-416D-8ED5-61EFB7FDEAA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06796" y="5119199"/>
                <a:ext cx="39744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0A300B51-F588-479C-979A-13B7403AABE6}"/>
                  </a:ext>
                </a:extLst>
              </p14:cNvPr>
              <p14:cNvContentPartPr/>
              <p14:nvPr/>
            </p14:nvContentPartPr>
            <p14:xfrm>
              <a:off x="5934338" y="2484996"/>
              <a:ext cx="219960" cy="3902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0A300B51-F588-479C-979A-13B7403AABE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898338" y="2449356"/>
                <a:ext cx="291600" cy="46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C9454450-F077-4C32-AD7A-1C0CA1DE4A43}"/>
                  </a:ext>
                </a:extLst>
              </p14:cNvPr>
              <p14:cNvContentPartPr/>
              <p14:nvPr/>
            </p14:nvContentPartPr>
            <p14:xfrm>
              <a:off x="4837900" y="5134691"/>
              <a:ext cx="472680" cy="1890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C9454450-F077-4C32-AD7A-1C0CA1DE4A4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801900" y="5098691"/>
                <a:ext cx="544320" cy="26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143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C407938-B939-405B-9C27-D36B3FBD7129}"/>
              </a:ext>
            </a:extLst>
          </p:cNvPr>
          <p:cNvSpPr/>
          <p:nvPr/>
        </p:nvSpPr>
        <p:spPr>
          <a:xfrm>
            <a:off x="24064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5166793 w 12192000"/>
              <a:gd name="connsiteY5" fmla="*/ 533400 h 6858000"/>
              <a:gd name="connsiteX6" fmla="*/ 4699000 w 12192000"/>
              <a:gd name="connsiteY6" fmla="*/ 1001193 h 6858000"/>
              <a:gd name="connsiteX7" fmla="*/ 4699000 w 12192000"/>
              <a:gd name="connsiteY7" fmla="*/ 5856807 h 6858000"/>
              <a:gd name="connsiteX8" fmla="*/ 5166793 w 12192000"/>
              <a:gd name="connsiteY8" fmla="*/ 6324600 h 6858000"/>
              <a:gd name="connsiteX9" fmla="*/ 7037907 w 12192000"/>
              <a:gd name="connsiteY9" fmla="*/ 6324600 h 6858000"/>
              <a:gd name="connsiteX10" fmla="*/ 7505700 w 12192000"/>
              <a:gd name="connsiteY10" fmla="*/ 5856807 h 6858000"/>
              <a:gd name="connsiteX11" fmla="*/ 7505700 w 12192000"/>
              <a:gd name="connsiteY11" fmla="*/ 1001193 h 6858000"/>
              <a:gd name="connsiteX12" fmla="*/ 7037907 w 12192000"/>
              <a:gd name="connsiteY12" fmla="*/ 533400 h 6858000"/>
              <a:gd name="connsiteX13" fmla="*/ 5166793 w 12192000"/>
              <a:gd name="connsiteY13" fmla="*/ 5334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5166793" y="533400"/>
                </a:moveTo>
                <a:cubicBezTo>
                  <a:pt x="4908438" y="533400"/>
                  <a:pt x="4699000" y="742838"/>
                  <a:pt x="4699000" y="1001193"/>
                </a:cubicBezTo>
                <a:lnTo>
                  <a:pt x="4699000" y="5856807"/>
                </a:lnTo>
                <a:cubicBezTo>
                  <a:pt x="4699000" y="6115162"/>
                  <a:pt x="4908438" y="6324600"/>
                  <a:pt x="5166793" y="6324600"/>
                </a:cubicBezTo>
                <a:lnTo>
                  <a:pt x="7037907" y="6324600"/>
                </a:lnTo>
                <a:cubicBezTo>
                  <a:pt x="7296262" y="6324600"/>
                  <a:pt x="7505700" y="6115162"/>
                  <a:pt x="7505700" y="5856807"/>
                </a:cubicBezTo>
                <a:lnTo>
                  <a:pt x="7505700" y="1001193"/>
                </a:lnTo>
                <a:cubicBezTo>
                  <a:pt x="7505700" y="742838"/>
                  <a:pt x="7296262" y="533400"/>
                  <a:pt x="7037907" y="533400"/>
                </a:cubicBezTo>
                <a:lnTo>
                  <a:pt x="5166793" y="533400"/>
                </a:lnTo>
                <a:close/>
              </a:path>
            </a:pathLst>
          </a:custGeom>
          <a:gradFill flip="none" rotWithShape="1">
            <a:gsLst>
              <a:gs pos="20000">
                <a:srgbClr val="40D0B9"/>
              </a:gs>
              <a:gs pos="0">
                <a:srgbClr val="3CDBB2"/>
              </a:gs>
              <a:gs pos="100000">
                <a:srgbClr val="49B8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6FA7FB-189C-4EE9-9923-4C0CD8B1979C}"/>
              </a:ext>
            </a:extLst>
          </p:cNvPr>
          <p:cNvSpPr txBox="1"/>
          <p:nvPr/>
        </p:nvSpPr>
        <p:spPr>
          <a:xfrm>
            <a:off x="5889852" y="992448"/>
            <a:ext cx="4122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1CB45F-6FFB-443D-9CE4-7F689CC22825}"/>
              </a:ext>
            </a:extLst>
          </p:cNvPr>
          <p:cNvSpPr txBox="1"/>
          <p:nvPr/>
        </p:nvSpPr>
        <p:spPr>
          <a:xfrm>
            <a:off x="5039633" y="1339282"/>
            <a:ext cx="4171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7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376A92-F8CD-4E52-8793-8E995EA2DD75}"/>
              </a:ext>
            </a:extLst>
          </p:cNvPr>
          <p:cNvSpPr txBox="1"/>
          <p:nvPr/>
        </p:nvSpPr>
        <p:spPr>
          <a:xfrm>
            <a:off x="5841390" y="1339282"/>
            <a:ext cx="50686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7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D99421-F365-4B9A-83AD-457A782009B5}"/>
              </a:ext>
            </a:extLst>
          </p:cNvPr>
          <p:cNvSpPr txBox="1"/>
          <p:nvPr/>
        </p:nvSpPr>
        <p:spPr>
          <a:xfrm>
            <a:off x="6604617" y="1333204"/>
            <a:ext cx="67839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7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UPCOMING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90A72F6-4BDD-497B-9CB5-7F258B1E5462}"/>
              </a:ext>
            </a:extLst>
          </p:cNvPr>
          <p:cNvSpPr/>
          <p:nvPr/>
        </p:nvSpPr>
        <p:spPr>
          <a:xfrm flipV="1">
            <a:off x="5689450" y="1565698"/>
            <a:ext cx="813099" cy="18000"/>
          </a:xfrm>
          <a:prstGeom prst="roundRect">
            <a:avLst>
              <a:gd name="adj" fmla="val 29167"/>
            </a:avLst>
          </a:prstGeom>
          <a:solidFill>
            <a:srgbClr val="49B8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5BF8CEE-D853-462F-81D1-26A00E0EEE47}"/>
              </a:ext>
            </a:extLst>
          </p:cNvPr>
          <p:cNvSpPr/>
          <p:nvPr/>
        </p:nvSpPr>
        <p:spPr>
          <a:xfrm>
            <a:off x="4933950" y="1790700"/>
            <a:ext cx="2305050" cy="916398"/>
          </a:xfrm>
          <a:prstGeom prst="roundRect">
            <a:avLst/>
          </a:prstGeom>
          <a:gradFill>
            <a:gsLst>
              <a:gs pos="4000">
                <a:srgbClr val="49B8CA">
                  <a:lumMod val="100000"/>
                  <a:alpha val="80000"/>
                </a:srgbClr>
              </a:gs>
              <a:gs pos="100000">
                <a:srgbClr val="3CDBB2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C824F6-E2D8-4541-916D-EEAF301377B8}"/>
              </a:ext>
            </a:extLst>
          </p:cNvPr>
          <p:cNvSpPr txBox="1"/>
          <p:nvPr/>
        </p:nvSpPr>
        <p:spPr>
          <a:xfrm>
            <a:off x="5107238" y="2043092"/>
            <a:ext cx="1814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Shanghai</a:t>
            </a:r>
          </a:p>
          <a:p>
            <a:endParaRPr lang="en-SG" sz="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 AUG -25 AUG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B4FDBA-31D5-4296-A556-628C243CBD07}"/>
              </a:ext>
            </a:extLst>
          </p:cNvPr>
          <p:cNvGrpSpPr/>
          <p:nvPr/>
        </p:nvGrpSpPr>
        <p:grpSpPr>
          <a:xfrm>
            <a:off x="6558827" y="2908577"/>
            <a:ext cx="86858" cy="86858"/>
            <a:chOff x="5986370" y="4888077"/>
            <a:chExt cx="180000" cy="180000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AE48456-BC5D-4FED-B7F1-B76B6558E096}"/>
                </a:ext>
              </a:extLst>
            </p:cNvPr>
            <p:cNvSpPr/>
            <p:nvPr/>
          </p:nvSpPr>
          <p:spPr>
            <a:xfrm rot="16200000" flipV="1">
              <a:off x="5986370" y="4969077"/>
              <a:ext cx="180000" cy="18000"/>
            </a:xfrm>
            <a:prstGeom prst="roundRect">
              <a:avLst>
                <a:gd name="adj" fmla="val 29167"/>
              </a:avLst>
            </a:prstGeom>
            <a:solidFill>
              <a:srgbClr val="49B8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B6944B9-A958-4376-ADE7-AE10585867B8}"/>
                </a:ext>
              </a:extLst>
            </p:cNvPr>
            <p:cNvSpPr/>
            <p:nvPr/>
          </p:nvSpPr>
          <p:spPr>
            <a:xfrm flipV="1">
              <a:off x="5986370" y="4969076"/>
              <a:ext cx="180000" cy="18000"/>
            </a:xfrm>
            <a:prstGeom prst="roundRect">
              <a:avLst>
                <a:gd name="adj" fmla="val 29167"/>
              </a:avLst>
            </a:prstGeom>
            <a:solidFill>
              <a:srgbClr val="49B8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A2A6B50-F356-48E6-93BB-FBD6E0E3B71B}"/>
              </a:ext>
            </a:extLst>
          </p:cNvPr>
          <p:cNvSpPr txBox="1"/>
          <p:nvPr/>
        </p:nvSpPr>
        <p:spPr>
          <a:xfrm>
            <a:off x="6604617" y="2845451"/>
            <a:ext cx="7459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800" dirty="0">
                <a:solidFill>
                  <a:srgbClr val="49B8C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TRIP</a:t>
            </a:r>
            <a:endParaRPr lang="en-SG" sz="200" dirty="0">
              <a:solidFill>
                <a:srgbClr val="49B8C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D93613-3BE8-4548-B889-1D30994138EE}"/>
              </a:ext>
            </a:extLst>
          </p:cNvPr>
          <p:cNvSpPr txBox="1"/>
          <p:nvPr/>
        </p:nvSpPr>
        <p:spPr>
          <a:xfrm>
            <a:off x="4902695" y="673360"/>
            <a:ext cx="40908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7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12:34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A7B463-1C83-4306-9B58-BCA4579F9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342" y="730108"/>
            <a:ext cx="343196" cy="823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FCDA3A-BEA0-4B30-8C47-14F20AF92DFA}"/>
              </a:ext>
            </a:extLst>
          </p:cNvPr>
          <p:cNvSpPr txBox="1"/>
          <p:nvPr/>
        </p:nvSpPr>
        <p:spPr>
          <a:xfrm>
            <a:off x="336884" y="1173986"/>
            <a:ext cx="37718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solidFill>
                  <a:schemeClr val="bg1"/>
                </a:solidFill>
              </a:rPr>
              <a:t>In the home screen, you can view  your past, current, and upcoming itineraries.</a:t>
            </a:r>
          </a:p>
        </p:txBody>
      </p:sp>
      <p:pic>
        <p:nvPicPr>
          <p:cNvPr id="24" name="Picture 23" descr="A picture containing monitor&#10;&#10;Description automatically generated">
            <a:extLst>
              <a:ext uri="{FF2B5EF4-FFF2-40B4-BE49-F238E27FC236}">
                <a16:creationId xmlns:a16="http://schemas.microsoft.com/office/drawing/2014/main" id="{10986B53-43B6-44B3-835F-FD24CD9F8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460" y="393700"/>
            <a:ext cx="3065080" cy="60706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2460D8-6A21-4EB5-BECA-2F197612478E}"/>
              </a:ext>
            </a:extLst>
          </p:cNvPr>
          <p:cNvCxnSpPr/>
          <p:nvPr/>
        </p:nvCxnSpPr>
        <p:spPr>
          <a:xfrm>
            <a:off x="3981796" y="1433231"/>
            <a:ext cx="65670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32166D7-4BB3-435D-96C5-1A17438ECE52}"/>
              </a:ext>
            </a:extLst>
          </p:cNvPr>
          <p:cNvSpPr txBox="1"/>
          <p:nvPr/>
        </p:nvSpPr>
        <p:spPr>
          <a:xfrm>
            <a:off x="8164984" y="2737163"/>
            <a:ext cx="3457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solidFill>
                  <a:schemeClr val="bg1"/>
                </a:solidFill>
              </a:rPr>
              <a:t>Click on “+ NEW TRIP” to start planning your itinerary.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A413EB-171D-4699-AFD3-449B1649B657}"/>
              </a:ext>
            </a:extLst>
          </p:cNvPr>
          <p:cNvCxnSpPr/>
          <p:nvPr/>
        </p:nvCxnSpPr>
        <p:spPr>
          <a:xfrm>
            <a:off x="7508279" y="2956349"/>
            <a:ext cx="65670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BEDCF230-44E4-4073-9EA1-DD8BC5B07923}"/>
              </a:ext>
            </a:extLst>
          </p:cNvPr>
          <p:cNvSpPr/>
          <p:nvPr/>
        </p:nvSpPr>
        <p:spPr>
          <a:xfrm>
            <a:off x="6760948" y="2796456"/>
            <a:ext cx="302413" cy="30241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lt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102596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4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8" presetClass="entr" presetSubtype="3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8" presetClass="entr" presetSubtype="3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250"/>
                            </p:stCondLst>
                            <p:childTnLst>
                              <p:par>
                                <p:cTn id="65" presetID="10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0"/>
                            </p:stCondLst>
                            <p:childTnLst>
                              <p:par>
                                <p:cTn id="7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750"/>
                            </p:stCondLst>
                            <p:childTnLst>
                              <p:par>
                                <p:cTn id="8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6" grpId="0" animBg="1"/>
      <p:bldP spid="21" grpId="1" animBg="1"/>
      <p:bldP spid="21" grpId="2" animBg="1"/>
      <p:bldP spid="26" grpId="1"/>
      <p:bldP spid="26" grpId="2"/>
      <p:bldP spid="19" grpId="0"/>
      <p:bldP spid="19" grpId="1"/>
      <p:bldP spid="14" grpId="0"/>
      <p:bldP spid="14" grpId="1"/>
      <p:bldP spid="22" grpId="0"/>
      <p:bldP spid="22" grpId="1"/>
      <p:bldP spid="27" grpId="0" animBg="1"/>
      <p:bldP spid="27" grpId="1" animBg="1"/>
      <p:bldP spid="27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341E2B9-89D4-404B-9E1B-EB9A25943A6A}"/>
              </a:ext>
            </a:extLst>
          </p:cNvPr>
          <p:cNvSpPr txBox="1"/>
          <p:nvPr/>
        </p:nvSpPr>
        <p:spPr>
          <a:xfrm>
            <a:off x="4902695" y="673360"/>
            <a:ext cx="40908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7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12:34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9DA254E-2FFF-4952-826B-6DDD8FD5C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342" y="730108"/>
            <a:ext cx="343196" cy="82367"/>
          </a:xfrm>
          <a:prstGeom prst="rect">
            <a:avLst/>
          </a:prstGeom>
        </p:spPr>
      </p:pic>
      <p:pic>
        <p:nvPicPr>
          <p:cNvPr id="47" name="Picture 46" descr="A picture containing monitor&#10;&#10;Description automatically generated">
            <a:extLst>
              <a:ext uri="{FF2B5EF4-FFF2-40B4-BE49-F238E27FC236}">
                <a16:creationId xmlns:a16="http://schemas.microsoft.com/office/drawing/2014/main" id="{E485BA1D-CEBD-4757-9C26-C41D605EB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460" y="393700"/>
            <a:ext cx="306508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60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0">
        <p:fade/>
      </p:transition>
    </mc:Choice>
    <mc:Fallback xmlns="">
      <p:transition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335B4BE-3067-4F73-B691-7D46B9C4706E}"/>
              </a:ext>
            </a:extLst>
          </p:cNvPr>
          <p:cNvSpPr txBox="1"/>
          <p:nvPr/>
        </p:nvSpPr>
        <p:spPr>
          <a:xfrm>
            <a:off x="4972969" y="1995467"/>
            <a:ext cx="14183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destination</a:t>
            </a:r>
            <a:endParaRPr lang="en-SG" sz="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SG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41E2B9-89D4-404B-9E1B-EB9A25943A6A}"/>
              </a:ext>
            </a:extLst>
          </p:cNvPr>
          <p:cNvSpPr txBox="1"/>
          <p:nvPr/>
        </p:nvSpPr>
        <p:spPr>
          <a:xfrm>
            <a:off x="4902695" y="673360"/>
            <a:ext cx="40908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7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12:34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9DA254E-2FFF-4952-826B-6DDD8FD5C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342" y="730108"/>
            <a:ext cx="343196" cy="8236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A2AE13E-425C-4E4F-9AB1-3803BF0A2434}"/>
              </a:ext>
            </a:extLst>
          </p:cNvPr>
          <p:cNvCxnSpPr>
            <a:cxnSpLocks/>
          </p:cNvCxnSpPr>
          <p:nvPr/>
        </p:nvCxnSpPr>
        <p:spPr>
          <a:xfrm>
            <a:off x="5067300" y="3114675"/>
            <a:ext cx="20764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270AAA9-CC1E-40F3-8E5D-07F229713568}"/>
              </a:ext>
            </a:extLst>
          </p:cNvPr>
          <p:cNvGrpSpPr/>
          <p:nvPr/>
        </p:nvGrpSpPr>
        <p:grpSpPr>
          <a:xfrm>
            <a:off x="5035084" y="1210283"/>
            <a:ext cx="47911" cy="135806"/>
            <a:chOff x="1595120" y="2214880"/>
            <a:chExt cx="193040" cy="374333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A4F09CA-2414-41DA-B10B-E6DA32EFD9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5120" y="2214880"/>
              <a:ext cx="193040" cy="19304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7DC374D-3CA4-442B-88DE-A414A1476116}"/>
                </a:ext>
              </a:extLst>
            </p:cNvPr>
            <p:cNvCxnSpPr>
              <a:cxnSpLocks/>
            </p:cNvCxnSpPr>
            <p:nvPr/>
          </p:nvCxnSpPr>
          <p:spPr>
            <a:xfrm>
              <a:off x="1595120" y="2384108"/>
              <a:ext cx="185299" cy="20510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A4558396-1916-479F-A2CF-A346C7BA16BC}"/>
              </a:ext>
            </a:extLst>
          </p:cNvPr>
          <p:cNvSpPr txBox="1"/>
          <p:nvPr/>
        </p:nvSpPr>
        <p:spPr>
          <a:xfrm>
            <a:off x="5087862" y="1153075"/>
            <a:ext cx="120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>
                <a:solidFill>
                  <a:schemeClr val="bg1"/>
                </a:solidFill>
              </a:rPr>
              <a:t>BACK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3FFFF3C-E64B-4792-B327-FB5C133DAB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5166793 w 12192000"/>
              <a:gd name="connsiteY5" fmla="*/ 533400 h 6858000"/>
              <a:gd name="connsiteX6" fmla="*/ 4699000 w 12192000"/>
              <a:gd name="connsiteY6" fmla="*/ 1001193 h 6858000"/>
              <a:gd name="connsiteX7" fmla="*/ 4699000 w 12192000"/>
              <a:gd name="connsiteY7" fmla="*/ 5856807 h 6858000"/>
              <a:gd name="connsiteX8" fmla="*/ 5166793 w 12192000"/>
              <a:gd name="connsiteY8" fmla="*/ 6324600 h 6858000"/>
              <a:gd name="connsiteX9" fmla="*/ 7037907 w 12192000"/>
              <a:gd name="connsiteY9" fmla="*/ 6324600 h 6858000"/>
              <a:gd name="connsiteX10" fmla="*/ 7505700 w 12192000"/>
              <a:gd name="connsiteY10" fmla="*/ 5856807 h 6858000"/>
              <a:gd name="connsiteX11" fmla="*/ 7505700 w 12192000"/>
              <a:gd name="connsiteY11" fmla="*/ 1001193 h 6858000"/>
              <a:gd name="connsiteX12" fmla="*/ 7037907 w 12192000"/>
              <a:gd name="connsiteY12" fmla="*/ 533400 h 6858000"/>
              <a:gd name="connsiteX13" fmla="*/ 5166793 w 12192000"/>
              <a:gd name="connsiteY13" fmla="*/ 5334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5166793" y="533400"/>
                </a:moveTo>
                <a:cubicBezTo>
                  <a:pt x="4908438" y="533400"/>
                  <a:pt x="4699000" y="742838"/>
                  <a:pt x="4699000" y="1001193"/>
                </a:cubicBezTo>
                <a:lnTo>
                  <a:pt x="4699000" y="5856807"/>
                </a:lnTo>
                <a:cubicBezTo>
                  <a:pt x="4699000" y="6115162"/>
                  <a:pt x="4908438" y="6324600"/>
                  <a:pt x="5166793" y="6324600"/>
                </a:cubicBezTo>
                <a:lnTo>
                  <a:pt x="7037907" y="6324600"/>
                </a:lnTo>
                <a:cubicBezTo>
                  <a:pt x="7296262" y="6324600"/>
                  <a:pt x="7505700" y="6115162"/>
                  <a:pt x="7505700" y="5856807"/>
                </a:cubicBezTo>
                <a:lnTo>
                  <a:pt x="7505700" y="1001193"/>
                </a:lnTo>
                <a:cubicBezTo>
                  <a:pt x="7505700" y="742838"/>
                  <a:pt x="7296262" y="533400"/>
                  <a:pt x="7037907" y="533400"/>
                </a:cubicBezTo>
                <a:lnTo>
                  <a:pt x="5166793" y="533400"/>
                </a:lnTo>
                <a:close/>
              </a:path>
            </a:pathLst>
          </a:custGeom>
          <a:gradFill flip="none" rotWithShape="1">
            <a:gsLst>
              <a:gs pos="20000">
                <a:srgbClr val="40D0B9"/>
              </a:gs>
              <a:gs pos="0">
                <a:srgbClr val="3CDBB2"/>
              </a:gs>
              <a:gs pos="100000">
                <a:srgbClr val="49B8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17" name="Picture 16" descr="A picture containing monitor&#10;&#10;Description automatically generated">
            <a:extLst>
              <a:ext uri="{FF2B5EF4-FFF2-40B4-BE49-F238E27FC236}">
                <a16:creationId xmlns:a16="http://schemas.microsoft.com/office/drawing/2014/main" id="{C999776D-6883-4D6B-A9A5-5F548DDF34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460" y="393700"/>
            <a:ext cx="3065080" cy="60706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D0B78E-F700-4E78-98A4-4255D103A649}"/>
              </a:ext>
            </a:extLst>
          </p:cNvPr>
          <p:cNvSpPr txBox="1"/>
          <p:nvPr/>
        </p:nvSpPr>
        <p:spPr>
          <a:xfrm>
            <a:off x="4985178" y="2812833"/>
            <a:ext cx="141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Singapore</a:t>
            </a:r>
            <a:endParaRPr lang="en-SG" sz="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SG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7D71CA-0D6A-4F75-85AC-A5DA3760F981}"/>
              </a:ext>
            </a:extLst>
          </p:cNvPr>
          <p:cNvSpPr txBox="1"/>
          <p:nvPr/>
        </p:nvSpPr>
        <p:spPr>
          <a:xfrm>
            <a:off x="5067300" y="3111047"/>
            <a:ext cx="2076450" cy="2616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Singapore, Singapore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69E7617-37A2-4DEF-93FE-902B5316C611}"/>
              </a:ext>
            </a:extLst>
          </p:cNvPr>
          <p:cNvSpPr/>
          <p:nvPr/>
        </p:nvSpPr>
        <p:spPr>
          <a:xfrm>
            <a:off x="6600787" y="3082009"/>
            <a:ext cx="302413" cy="30241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lt1">
                  <a:alpha val="6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770137-37D1-420D-9137-5E03009398C1}"/>
              </a:ext>
            </a:extLst>
          </p:cNvPr>
          <p:cNvSpPr txBox="1"/>
          <p:nvPr/>
        </p:nvSpPr>
        <p:spPr>
          <a:xfrm>
            <a:off x="329380" y="2510882"/>
            <a:ext cx="4024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solidFill>
                  <a:schemeClr val="bg1"/>
                </a:solidFill>
              </a:rPr>
              <a:t>Enter your travel information, or upload a photo of your flight receipt.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31C82CB-5851-49D3-8F12-32D30823B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074" y="5627601"/>
            <a:ext cx="244481" cy="1798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56816C0-C4DC-4D32-84CB-A9488DED11E4}"/>
              </a:ext>
            </a:extLst>
          </p:cNvPr>
          <p:cNvSpPr txBox="1"/>
          <p:nvPr/>
        </p:nvSpPr>
        <p:spPr>
          <a:xfrm>
            <a:off x="5305665" y="5617745"/>
            <a:ext cx="14183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UPLOAD FLIGHT DETAILS</a:t>
            </a:r>
          </a:p>
        </p:txBody>
      </p:sp>
    </p:spTree>
    <p:extLst>
      <p:ext uri="{BB962C8B-B14F-4D97-AF65-F5344CB8AC3E}">
        <p14:creationId xmlns:p14="http://schemas.microsoft.com/office/powerpoint/2010/main" val="380312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0">
        <p:fade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51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51"/>
                            </p:stCondLst>
                            <p:childTnLst>
                              <p:par>
                                <p:cTn id="28" presetID="10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2" dur="25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301"/>
                            </p:stCondLst>
                            <p:childTnLst>
                              <p:par>
                                <p:cTn id="3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56" grpId="1"/>
      <p:bldP spid="18" grpId="0"/>
      <p:bldP spid="3" grpId="0" animBg="1"/>
      <p:bldP spid="25" grpId="0" animBg="1"/>
      <p:bldP spid="25" grpId="1" animBg="1"/>
      <p:bldP spid="25" grpId="2" animBg="1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341E2B9-89D4-404B-9E1B-EB9A25943A6A}"/>
              </a:ext>
            </a:extLst>
          </p:cNvPr>
          <p:cNvSpPr txBox="1"/>
          <p:nvPr/>
        </p:nvSpPr>
        <p:spPr>
          <a:xfrm>
            <a:off x="4902695" y="673360"/>
            <a:ext cx="40908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7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12:34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9DA254E-2FFF-4952-826B-6DDD8FD5C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342" y="730108"/>
            <a:ext cx="343196" cy="82367"/>
          </a:xfrm>
          <a:prstGeom prst="rect">
            <a:avLst/>
          </a:prstGeom>
        </p:spPr>
      </p:pic>
      <p:pic>
        <p:nvPicPr>
          <p:cNvPr id="47" name="Picture 46" descr="A picture containing monitor&#10;&#10;Description automatically generated">
            <a:extLst>
              <a:ext uri="{FF2B5EF4-FFF2-40B4-BE49-F238E27FC236}">
                <a16:creationId xmlns:a16="http://schemas.microsoft.com/office/drawing/2014/main" id="{E485BA1D-CEBD-4757-9C26-C41D605EB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460" y="393700"/>
            <a:ext cx="3065080" cy="60706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FC006A3-380D-4AFF-8BA5-B80E0B7041DA}"/>
              </a:ext>
            </a:extLst>
          </p:cNvPr>
          <p:cNvGrpSpPr/>
          <p:nvPr/>
        </p:nvGrpSpPr>
        <p:grpSpPr>
          <a:xfrm>
            <a:off x="5035084" y="1210283"/>
            <a:ext cx="47911" cy="135806"/>
            <a:chOff x="1595120" y="2214880"/>
            <a:chExt cx="193040" cy="374333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37289FE-5F76-48A1-AED6-F3410FD284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5120" y="2214880"/>
              <a:ext cx="193040" cy="19304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FB1EA3B-6F07-44E8-A660-85FEBC2A236F}"/>
                </a:ext>
              </a:extLst>
            </p:cNvPr>
            <p:cNvCxnSpPr>
              <a:cxnSpLocks/>
            </p:cNvCxnSpPr>
            <p:nvPr/>
          </p:nvCxnSpPr>
          <p:spPr>
            <a:xfrm>
              <a:off x="1595120" y="2384108"/>
              <a:ext cx="185299" cy="20510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36A48E5-E678-4A9C-895A-3CE34940505D}"/>
              </a:ext>
            </a:extLst>
          </p:cNvPr>
          <p:cNvSpPr txBox="1"/>
          <p:nvPr/>
        </p:nvSpPr>
        <p:spPr>
          <a:xfrm>
            <a:off x="5087862" y="1153075"/>
            <a:ext cx="120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>
                <a:solidFill>
                  <a:schemeClr val="bg1"/>
                </a:solidFill>
              </a:rPr>
              <a:t>BACK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7D80F1-2BD8-4B35-A80D-22ECC64669D7}"/>
              </a:ext>
            </a:extLst>
          </p:cNvPr>
          <p:cNvSpPr txBox="1"/>
          <p:nvPr/>
        </p:nvSpPr>
        <p:spPr>
          <a:xfrm>
            <a:off x="329380" y="2510882"/>
            <a:ext cx="4024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solidFill>
                  <a:schemeClr val="bg1"/>
                </a:solidFill>
              </a:rPr>
              <a:t>Enter your travel information, or upload a photo of your flight receipt.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21F717-E0F9-483B-BEB5-F4E723DDE7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074" y="5627601"/>
            <a:ext cx="244481" cy="1798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1816ED-86FA-49BC-A644-502211ABED26}"/>
              </a:ext>
            </a:extLst>
          </p:cNvPr>
          <p:cNvSpPr txBox="1"/>
          <p:nvPr/>
        </p:nvSpPr>
        <p:spPr>
          <a:xfrm>
            <a:off x="5305665" y="5617745"/>
            <a:ext cx="14183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UPLOAD FLIGHT DETAILS</a:t>
            </a:r>
          </a:p>
        </p:txBody>
      </p:sp>
    </p:spTree>
    <p:extLst>
      <p:ext uri="{BB962C8B-B14F-4D97-AF65-F5344CB8AC3E}">
        <p14:creationId xmlns:p14="http://schemas.microsoft.com/office/powerpoint/2010/main" val="275134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0">
        <p:fade/>
      </p:transition>
    </mc:Choice>
    <mc:Fallback xmlns="">
      <p:transition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335B4BE-3067-4F73-B691-7D46B9C4706E}"/>
              </a:ext>
            </a:extLst>
          </p:cNvPr>
          <p:cNvSpPr txBox="1"/>
          <p:nvPr/>
        </p:nvSpPr>
        <p:spPr>
          <a:xfrm>
            <a:off x="4972969" y="1995467"/>
            <a:ext cx="18037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dates will you be travelling?</a:t>
            </a:r>
            <a:endParaRPr lang="en-SG" sz="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SG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41E2B9-89D4-404B-9E1B-EB9A25943A6A}"/>
              </a:ext>
            </a:extLst>
          </p:cNvPr>
          <p:cNvSpPr txBox="1"/>
          <p:nvPr/>
        </p:nvSpPr>
        <p:spPr>
          <a:xfrm>
            <a:off x="4902695" y="673360"/>
            <a:ext cx="40908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7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12:34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9DA254E-2FFF-4952-826B-6DDD8FD5C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342" y="730108"/>
            <a:ext cx="343196" cy="823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E4BEAE-D64B-4A42-BE2B-4A56CFAB14C8}"/>
              </a:ext>
            </a:extLst>
          </p:cNvPr>
          <p:cNvSpPr txBox="1"/>
          <p:nvPr/>
        </p:nvSpPr>
        <p:spPr>
          <a:xfrm>
            <a:off x="4985178" y="2729915"/>
            <a:ext cx="8060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C21D22-17B0-4B12-94B5-597D5D428947}"/>
              </a:ext>
            </a:extLst>
          </p:cNvPr>
          <p:cNvSpPr txBox="1"/>
          <p:nvPr/>
        </p:nvSpPr>
        <p:spPr>
          <a:xfrm>
            <a:off x="6088532" y="2729915"/>
            <a:ext cx="8060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752764-FAFD-4783-B1D0-558B59323A92}"/>
              </a:ext>
            </a:extLst>
          </p:cNvPr>
          <p:cNvSpPr/>
          <p:nvPr/>
        </p:nvSpPr>
        <p:spPr>
          <a:xfrm>
            <a:off x="5073535" y="2990275"/>
            <a:ext cx="908231" cy="246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0A9EA2-A5AA-402B-B7D5-75E58ACFB5F9}"/>
              </a:ext>
            </a:extLst>
          </p:cNvPr>
          <p:cNvSpPr/>
          <p:nvPr/>
        </p:nvSpPr>
        <p:spPr>
          <a:xfrm>
            <a:off x="6180726" y="2990275"/>
            <a:ext cx="908231" cy="246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6" name="Picture 15" descr="A picture containing monitor&#10;&#10;Description automatically generated">
            <a:extLst>
              <a:ext uri="{FF2B5EF4-FFF2-40B4-BE49-F238E27FC236}">
                <a16:creationId xmlns:a16="http://schemas.microsoft.com/office/drawing/2014/main" id="{158F4F40-7EF9-49CE-BA0E-575587BEC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460" y="393700"/>
            <a:ext cx="3065080" cy="60706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EFFBEDE-D9C8-492D-ABD1-C5639D64C0B8}"/>
              </a:ext>
            </a:extLst>
          </p:cNvPr>
          <p:cNvGrpSpPr/>
          <p:nvPr/>
        </p:nvGrpSpPr>
        <p:grpSpPr>
          <a:xfrm>
            <a:off x="5035084" y="1210283"/>
            <a:ext cx="47911" cy="135806"/>
            <a:chOff x="1595120" y="2214880"/>
            <a:chExt cx="193040" cy="374333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E74AA04-AD71-4024-861E-8C01077C71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5120" y="2214880"/>
              <a:ext cx="193040" cy="19304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225C7B7-27D9-40E3-B540-96FE0C1AB3DF}"/>
                </a:ext>
              </a:extLst>
            </p:cNvPr>
            <p:cNvCxnSpPr>
              <a:cxnSpLocks/>
            </p:cNvCxnSpPr>
            <p:nvPr/>
          </p:nvCxnSpPr>
          <p:spPr>
            <a:xfrm>
              <a:off x="1595120" y="2384108"/>
              <a:ext cx="185299" cy="20510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1E7E257-59DE-46E0-9C81-979D538BDD6A}"/>
              </a:ext>
            </a:extLst>
          </p:cNvPr>
          <p:cNvSpPr txBox="1"/>
          <p:nvPr/>
        </p:nvSpPr>
        <p:spPr>
          <a:xfrm>
            <a:off x="5087862" y="1153075"/>
            <a:ext cx="120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>
                <a:solidFill>
                  <a:schemeClr val="bg1"/>
                </a:solidFill>
              </a:rPr>
              <a:t>BACK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12019C-B221-433C-83D6-4A256595CD49}"/>
              </a:ext>
            </a:extLst>
          </p:cNvPr>
          <p:cNvSpPr txBox="1"/>
          <p:nvPr/>
        </p:nvSpPr>
        <p:spPr>
          <a:xfrm>
            <a:off x="5068823" y="2991163"/>
            <a:ext cx="908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01/10/2019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EC345D-4526-4B07-AA1F-9C190AC621B3}"/>
              </a:ext>
            </a:extLst>
          </p:cNvPr>
          <p:cNvSpPr txBox="1"/>
          <p:nvPr/>
        </p:nvSpPr>
        <p:spPr>
          <a:xfrm>
            <a:off x="6176013" y="2990274"/>
            <a:ext cx="908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04/10/2019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6A40F2-F3F4-4BFA-9838-F59431C036F5}"/>
              </a:ext>
            </a:extLst>
          </p:cNvPr>
          <p:cNvSpPr txBox="1"/>
          <p:nvPr/>
        </p:nvSpPr>
        <p:spPr>
          <a:xfrm>
            <a:off x="6635580" y="3488775"/>
            <a:ext cx="9082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261371E-32E5-4DD4-88C4-EF88C94C51A6}"/>
              </a:ext>
            </a:extLst>
          </p:cNvPr>
          <p:cNvSpPr/>
          <p:nvPr/>
        </p:nvSpPr>
        <p:spPr>
          <a:xfrm>
            <a:off x="6747527" y="3444198"/>
            <a:ext cx="302413" cy="30241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lt1">
                  <a:alpha val="6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5CFEF7-65B6-435E-957C-AB607F034739}"/>
              </a:ext>
            </a:extLst>
          </p:cNvPr>
          <p:cNvSpPr txBox="1"/>
          <p:nvPr/>
        </p:nvSpPr>
        <p:spPr>
          <a:xfrm>
            <a:off x="329380" y="2510882"/>
            <a:ext cx="4024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solidFill>
                  <a:schemeClr val="bg1"/>
                </a:solidFill>
              </a:rPr>
              <a:t>Enter your travel information, or upload a photo of your flight receipt.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0B68B64-6734-4E61-BC16-5C4B583572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074" y="5627601"/>
            <a:ext cx="244481" cy="17982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71B6878-A671-4E31-A229-919A7134ABC3}"/>
              </a:ext>
            </a:extLst>
          </p:cNvPr>
          <p:cNvSpPr txBox="1"/>
          <p:nvPr/>
        </p:nvSpPr>
        <p:spPr>
          <a:xfrm>
            <a:off x="5305665" y="5617745"/>
            <a:ext cx="14183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UPLOAD FLIGHT DETAILS</a:t>
            </a:r>
          </a:p>
        </p:txBody>
      </p:sp>
    </p:spTree>
    <p:extLst>
      <p:ext uri="{BB962C8B-B14F-4D97-AF65-F5344CB8AC3E}">
        <p14:creationId xmlns:p14="http://schemas.microsoft.com/office/powerpoint/2010/main" val="1662737029"/>
      </p:ext>
    </p:extLst>
  </p:cSld>
  <p:clrMapOvr>
    <a:masterClrMapping/>
  </p:clrMapOvr>
  <p:transition spd="med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65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302"/>
                            </p:stCondLst>
                            <p:childTnLst>
                              <p:par>
                                <p:cTn id="11" presetID="30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802"/>
                            </p:stCondLst>
                            <p:childTnLst>
                              <p:par>
                                <p:cTn id="17" presetID="10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1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52"/>
                            </p:stCondLst>
                            <p:childTnLst>
                              <p:par>
                                <p:cTn id="2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/>
      <p:bldP spid="27" grpId="0" animBg="1"/>
      <p:bldP spid="27" grpId="1" animBg="1"/>
      <p:bldP spid="27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341E2B9-89D4-404B-9E1B-EB9A25943A6A}"/>
              </a:ext>
            </a:extLst>
          </p:cNvPr>
          <p:cNvSpPr txBox="1"/>
          <p:nvPr/>
        </p:nvSpPr>
        <p:spPr>
          <a:xfrm>
            <a:off x="4902695" y="673360"/>
            <a:ext cx="40908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7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12:34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9DA254E-2FFF-4952-826B-6DDD8FD5C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342" y="730108"/>
            <a:ext cx="343196" cy="82367"/>
          </a:xfrm>
          <a:prstGeom prst="rect">
            <a:avLst/>
          </a:prstGeom>
        </p:spPr>
      </p:pic>
      <p:pic>
        <p:nvPicPr>
          <p:cNvPr id="47" name="Picture 46" descr="A picture containing monitor&#10;&#10;Description automatically generated">
            <a:extLst>
              <a:ext uri="{FF2B5EF4-FFF2-40B4-BE49-F238E27FC236}">
                <a16:creationId xmlns:a16="http://schemas.microsoft.com/office/drawing/2014/main" id="{E485BA1D-CEBD-4757-9C26-C41D605EB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460" y="393700"/>
            <a:ext cx="3065080" cy="60706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7508304-4E2D-404A-BFA5-4468E5294EFE}"/>
              </a:ext>
            </a:extLst>
          </p:cNvPr>
          <p:cNvGrpSpPr/>
          <p:nvPr/>
        </p:nvGrpSpPr>
        <p:grpSpPr>
          <a:xfrm>
            <a:off x="5035084" y="1210283"/>
            <a:ext cx="47911" cy="135806"/>
            <a:chOff x="1595120" y="2214880"/>
            <a:chExt cx="193040" cy="374333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8915153-BEA2-4963-B48B-85E27381E8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5120" y="2214880"/>
              <a:ext cx="193040" cy="19304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D6EBC8D-7777-4827-B0C1-DCC7D5108419}"/>
                </a:ext>
              </a:extLst>
            </p:cNvPr>
            <p:cNvCxnSpPr>
              <a:cxnSpLocks/>
            </p:cNvCxnSpPr>
            <p:nvPr/>
          </p:nvCxnSpPr>
          <p:spPr>
            <a:xfrm>
              <a:off x="1595120" y="2384108"/>
              <a:ext cx="185299" cy="20510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16F6DF8-C56D-4EBF-8E19-6866562E8C02}"/>
              </a:ext>
            </a:extLst>
          </p:cNvPr>
          <p:cNvSpPr txBox="1"/>
          <p:nvPr/>
        </p:nvSpPr>
        <p:spPr>
          <a:xfrm>
            <a:off x="5087862" y="1153075"/>
            <a:ext cx="120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>
                <a:solidFill>
                  <a:schemeClr val="bg1"/>
                </a:solidFill>
              </a:rPr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244855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0">
        <p:fade/>
      </p:transition>
    </mc:Choice>
    <mc:Fallback xmlns="">
      <p:transition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335B4BE-3067-4F73-B691-7D46B9C4706E}"/>
              </a:ext>
            </a:extLst>
          </p:cNvPr>
          <p:cNvSpPr txBox="1"/>
          <p:nvPr/>
        </p:nvSpPr>
        <p:spPr>
          <a:xfrm>
            <a:off x="4972969" y="1995467"/>
            <a:ext cx="19053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 your </a:t>
            </a:r>
          </a:p>
          <a:p>
            <a:r>
              <a:rPr lang="en-SG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intended residence</a:t>
            </a:r>
            <a:endParaRPr lang="en-SG" sz="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SG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41E2B9-89D4-404B-9E1B-EB9A25943A6A}"/>
              </a:ext>
            </a:extLst>
          </p:cNvPr>
          <p:cNvSpPr txBox="1"/>
          <p:nvPr/>
        </p:nvSpPr>
        <p:spPr>
          <a:xfrm>
            <a:off x="4902695" y="673360"/>
            <a:ext cx="40908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7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12:34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9DA254E-2FFF-4952-826B-6DDD8FD5C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342" y="730108"/>
            <a:ext cx="343196" cy="8236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A2AE13E-425C-4E4F-9AB1-3803BF0A2434}"/>
              </a:ext>
            </a:extLst>
          </p:cNvPr>
          <p:cNvCxnSpPr>
            <a:cxnSpLocks/>
          </p:cNvCxnSpPr>
          <p:nvPr/>
        </p:nvCxnSpPr>
        <p:spPr>
          <a:xfrm>
            <a:off x="5067300" y="3114675"/>
            <a:ext cx="20764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72353D9-D2D4-4FF3-807E-BEB0503E3495}"/>
              </a:ext>
            </a:extLst>
          </p:cNvPr>
          <p:cNvSpPr txBox="1"/>
          <p:nvPr/>
        </p:nvSpPr>
        <p:spPr>
          <a:xfrm>
            <a:off x="4739535" y="3254718"/>
            <a:ext cx="27129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HAVEN’T DECIDED YET</a:t>
            </a:r>
            <a:endParaRPr lang="en-SG" sz="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 descr="A picture containing monitor&#10;&#10;Description automatically generated">
            <a:extLst>
              <a:ext uri="{FF2B5EF4-FFF2-40B4-BE49-F238E27FC236}">
                <a16:creationId xmlns:a16="http://schemas.microsoft.com/office/drawing/2014/main" id="{4260A067-AACB-41F9-B464-9C2D5EDE4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460" y="393700"/>
            <a:ext cx="3065080" cy="60706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3DA85BA-CC23-49F5-95B8-763F112D781C}"/>
              </a:ext>
            </a:extLst>
          </p:cNvPr>
          <p:cNvGrpSpPr/>
          <p:nvPr/>
        </p:nvGrpSpPr>
        <p:grpSpPr>
          <a:xfrm>
            <a:off x="5035084" y="1210283"/>
            <a:ext cx="47911" cy="135806"/>
            <a:chOff x="1595120" y="2214880"/>
            <a:chExt cx="193040" cy="374333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E57C46-985A-4DB0-A067-830E8B4439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5120" y="2214880"/>
              <a:ext cx="193040" cy="19304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6A32426-813E-4A6F-9D78-6E115AFDA082}"/>
                </a:ext>
              </a:extLst>
            </p:cNvPr>
            <p:cNvCxnSpPr>
              <a:cxnSpLocks/>
            </p:cNvCxnSpPr>
            <p:nvPr/>
          </p:nvCxnSpPr>
          <p:spPr>
            <a:xfrm>
              <a:off x="1595120" y="2384108"/>
              <a:ext cx="185299" cy="20510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F4B42B7-988C-4A25-A716-8C0252BF55FE}"/>
              </a:ext>
            </a:extLst>
          </p:cNvPr>
          <p:cNvSpPr txBox="1"/>
          <p:nvPr/>
        </p:nvSpPr>
        <p:spPr>
          <a:xfrm>
            <a:off x="5087862" y="1153075"/>
            <a:ext cx="120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>
                <a:solidFill>
                  <a:schemeClr val="bg1"/>
                </a:solidFill>
              </a:rPr>
              <a:t>BACK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A1041B-3B46-465C-8F2C-6F85B5C0B0AD}"/>
              </a:ext>
            </a:extLst>
          </p:cNvPr>
          <p:cNvSpPr txBox="1"/>
          <p:nvPr/>
        </p:nvSpPr>
        <p:spPr>
          <a:xfrm>
            <a:off x="6689927" y="2775208"/>
            <a:ext cx="9082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B0AA5C-4090-493C-B22B-59EF10835F61}"/>
              </a:ext>
            </a:extLst>
          </p:cNvPr>
          <p:cNvSpPr txBox="1"/>
          <p:nvPr/>
        </p:nvSpPr>
        <p:spPr>
          <a:xfrm>
            <a:off x="4985178" y="2729915"/>
            <a:ext cx="141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Marriot Hotel</a:t>
            </a:r>
            <a:endParaRPr lang="en-SG" sz="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SG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953501-1B69-4609-8174-AFD1B106374B}"/>
              </a:ext>
            </a:extLst>
          </p:cNvPr>
          <p:cNvSpPr txBox="1"/>
          <p:nvPr/>
        </p:nvSpPr>
        <p:spPr>
          <a:xfrm>
            <a:off x="5067300" y="3112749"/>
            <a:ext cx="2076450" cy="2616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Marriot Hotel, Orchard Road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54141CC-78E8-4ED6-AEAC-0FFEFD58065C}"/>
              </a:ext>
            </a:extLst>
          </p:cNvPr>
          <p:cNvSpPr/>
          <p:nvPr/>
        </p:nvSpPr>
        <p:spPr>
          <a:xfrm>
            <a:off x="6600787" y="3083711"/>
            <a:ext cx="302413" cy="30241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lt1">
                  <a:alpha val="6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50D55D-13DD-4844-9F0B-40DBACDE70F1}"/>
              </a:ext>
            </a:extLst>
          </p:cNvPr>
          <p:cNvSpPr txBox="1"/>
          <p:nvPr/>
        </p:nvSpPr>
        <p:spPr>
          <a:xfrm>
            <a:off x="1288827" y="2510882"/>
            <a:ext cx="3065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solidFill>
                  <a:schemeClr val="bg1"/>
                </a:solidFill>
              </a:rPr>
              <a:t>Set your intended overseas residence, or continue without one.</a:t>
            </a:r>
          </a:p>
        </p:txBody>
      </p:sp>
    </p:spTree>
    <p:extLst>
      <p:ext uri="{BB962C8B-B14F-4D97-AF65-F5344CB8AC3E}">
        <p14:creationId xmlns:p14="http://schemas.microsoft.com/office/powerpoint/2010/main" val="122296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0">
        <p:fade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601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101"/>
                            </p:stCondLst>
                            <p:childTnLst>
                              <p:par>
                                <p:cTn id="15" presetID="10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851"/>
                            </p:stCondLst>
                            <p:childTnLst>
                              <p:par>
                                <p:cTn id="2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 animBg="1"/>
      <p:bldP spid="26" grpId="0" animBg="1"/>
      <p:bldP spid="26" grpId="1" animBg="1"/>
      <p:bldP spid="26" grpId="2" animBg="1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3341E2B9-89D4-404B-9E1B-EB9A25943A6A}"/>
              </a:ext>
            </a:extLst>
          </p:cNvPr>
          <p:cNvSpPr txBox="1"/>
          <p:nvPr/>
        </p:nvSpPr>
        <p:spPr>
          <a:xfrm>
            <a:off x="4902695" y="673360"/>
            <a:ext cx="40908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7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12:34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9DA254E-2FFF-4952-826B-6DDD8FD5C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342" y="730108"/>
            <a:ext cx="343196" cy="82367"/>
          </a:xfrm>
          <a:prstGeom prst="rect">
            <a:avLst/>
          </a:prstGeom>
        </p:spPr>
      </p:pic>
      <p:pic>
        <p:nvPicPr>
          <p:cNvPr id="47" name="Picture 46" descr="A picture containing monitor&#10;&#10;Description automatically generated">
            <a:extLst>
              <a:ext uri="{FF2B5EF4-FFF2-40B4-BE49-F238E27FC236}">
                <a16:creationId xmlns:a16="http://schemas.microsoft.com/office/drawing/2014/main" id="{E485BA1D-CEBD-4757-9C26-C41D605EB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460" y="393700"/>
            <a:ext cx="3065080" cy="60706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7508304-4E2D-404A-BFA5-4468E5294EFE}"/>
              </a:ext>
            </a:extLst>
          </p:cNvPr>
          <p:cNvGrpSpPr/>
          <p:nvPr/>
        </p:nvGrpSpPr>
        <p:grpSpPr>
          <a:xfrm>
            <a:off x="5035084" y="1210283"/>
            <a:ext cx="47911" cy="135806"/>
            <a:chOff x="1595120" y="2214880"/>
            <a:chExt cx="193040" cy="374333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8915153-BEA2-4963-B48B-85E27381E8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5120" y="2214880"/>
              <a:ext cx="193040" cy="19304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D6EBC8D-7777-4827-B0C1-DCC7D5108419}"/>
                </a:ext>
              </a:extLst>
            </p:cNvPr>
            <p:cNvCxnSpPr>
              <a:cxnSpLocks/>
            </p:cNvCxnSpPr>
            <p:nvPr/>
          </p:nvCxnSpPr>
          <p:spPr>
            <a:xfrm>
              <a:off x="1595120" y="2384108"/>
              <a:ext cx="185299" cy="20510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16F6DF8-C56D-4EBF-8E19-6866562E8C02}"/>
              </a:ext>
            </a:extLst>
          </p:cNvPr>
          <p:cNvSpPr txBox="1"/>
          <p:nvPr/>
        </p:nvSpPr>
        <p:spPr>
          <a:xfrm>
            <a:off x="5087862" y="1153075"/>
            <a:ext cx="1200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>
                <a:solidFill>
                  <a:schemeClr val="bg1"/>
                </a:solidFill>
              </a:rPr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43945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0">
        <p:fade/>
      </p:transition>
    </mc:Choice>
    <mc:Fallback xmlns="">
      <p:transition advClick="0" advTm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1037</TotalTime>
  <Words>461</Words>
  <Application>Microsoft Office PowerPoint</Application>
  <PresentationFormat>Widescreen</PresentationFormat>
  <Paragraphs>144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Biying Wang</dc:creator>
  <cp:lastModifiedBy>Biying Wang</cp:lastModifiedBy>
  <cp:revision>41</cp:revision>
  <dcterms:created xsi:type="dcterms:W3CDTF">2019-09-06T10:51:27Z</dcterms:created>
  <dcterms:modified xsi:type="dcterms:W3CDTF">2019-09-07T04:53:21Z</dcterms:modified>
</cp:coreProperties>
</file>